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70" r:id="rId12"/>
    <p:sldId id="261" r:id="rId13"/>
    <p:sldId id="262" r:id="rId14"/>
    <p:sldId id="263" r:id="rId15"/>
  </p:sldIdLst>
  <p:sldSz cx="24387175" cy="13716000"/>
  <p:notesSz cx="6858000" cy="9144000"/>
  <p:embeddedFontLst>
    <p:embeddedFont>
      <p:font typeface="Montserrat" panose="00000500000000000000" pitchFamily="50" charset="-18"/>
      <p:regular r:id="rId17"/>
      <p:bold r:id="rId18"/>
      <p:italic r:id="rId19"/>
      <p:boldItalic r:id="rId20"/>
    </p:embeddedFont>
    <p:embeddedFont>
      <p:font typeface="Montserrat ExtraBold" panose="00000900000000000000" pitchFamily="50" charset="-18"/>
      <p:bold r:id="rId21"/>
      <p:boldItalic r:id="rId22"/>
    </p:embeddedFont>
    <p:embeddedFont>
      <p:font typeface="Montserrat Medium" panose="00000600000000000000" pitchFamily="50" charset="-18"/>
      <p:regular r:id="rId23"/>
      <p:bold r:id="rId24"/>
      <p:italic r:id="rId25"/>
      <p:boldItalic r:id="rId26"/>
    </p:embeddedFont>
    <p:embeddedFont>
      <p:font typeface="Montserrat SemiBold" panose="00000700000000000000" pitchFamily="50" charset="-18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V9zmi4gVTEIM+pfV0J1Amn4tk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14" y="90"/>
      </p:cViewPr>
      <p:guideLst>
        <p:guide orient="horz" pos="4272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lipPC\Downloads\csl_sledovano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/>
                </a:solidFill>
                <a:latin typeface="Montserrat" panose="00000500000000000000" pitchFamily="50" charset="-18"/>
                <a:ea typeface="+mn-ea"/>
                <a:cs typeface="+mn-cs"/>
              </a:defRPr>
            </a:pPr>
            <a:r>
              <a:rPr lang="cs-CZ" sz="3600" b="1">
                <a:solidFill>
                  <a:schemeClr val="tx1"/>
                </a:solidFill>
                <a:latin typeface="Montserrat" panose="00000500000000000000" pitchFamily="50" charset="-18"/>
              </a:rPr>
              <a:t>Geografická segmentace škol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/>
              </a:solidFill>
              <a:latin typeface="Montserrat" panose="00000500000000000000" pitchFamily="50" charset="-18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A6-4AD0-9EA6-DF2EE680EF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A6-4AD0-9EA6-DF2EE680EF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A6-4AD0-9EA6-DF2EE680EF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A6-4AD0-9EA6-DF2EE680EF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A6-4AD0-9EA6-DF2EE680EF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A6-4AD0-9EA6-DF2EE680EF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A6-4AD0-9EA6-DF2EE680EF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Montserrat" panose="00000500000000000000" pitchFamily="50" charset="-18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List1!$O$9:$O$15</c:f>
              <c:strCache>
                <c:ptCount val="7"/>
                <c:pt idx="0">
                  <c:v>Ostrava</c:v>
                </c:pt>
                <c:pt idx="1">
                  <c:v>Karviná</c:v>
                </c:pt>
                <c:pt idx="2">
                  <c:v>F-M</c:v>
                </c:pt>
                <c:pt idx="3">
                  <c:v>Havířov</c:v>
                </c:pt>
                <c:pt idx="4">
                  <c:v>Bohumín</c:v>
                </c:pt>
                <c:pt idx="5">
                  <c:v>Bílovec</c:v>
                </c:pt>
                <c:pt idx="6">
                  <c:v>Třinec</c:v>
                </c:pt>
              </c:strCache>
            </c:strRef>
          </c:cat>
          <c:val>
            <c:numRef>
              <c:f>List1!$P$9:$P$15</c:f>
              <c:numCache>
                <c:formatCode>General</c:formatCode>
                <c:ptCount val="7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6A6-4AD0-9EA6-DF2EE680EF4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Montserrat" panose="00000500000000000000" pitchFamily="50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3" name="Google Shape;48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">
  <p:cSld name="1_Custom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>
            <a:spLocks noGrp="1"/>
          </p:cNvSpPr>
          <p:nvPr>
            <p:ph type="pic" idx="2"/>
          </p:nvPr>
        </p:nvSpPr>
        <p:spPr>
          <a:xfrm>
            <a:off x="0" y="0"/>
            <a:ext cx="24387048" cy="1371600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7" name="Google Shape;17;p47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body" idx="1"/>
          </p:nvPr>
        </p:nvSpPr>
        <p:spPr>
          <a:xfrm>
            <a:off x="2256822" y="1505671"/>
            <a:ext cx="1977847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700"/>
              <a:buNone/>
              <a:defRPr sz="287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body" idx="3"/>
          </p:nvPr>
        </p:nvSpPr>
        <p:spPr>
          <a:xfrm>
            <a:off x="0" y="3406992"/>
            <a:ext cx="24295607" cy="6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0000"/>
              <a:buNone/>
              <a:defRPr sz="40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body" idx="4"/>
          </p:nvPr>
        </p:nvSpPr>
        <p:spPr>
          <a:xfrm>
            <a:off x="2256822" y="6123837"/>
            <a:ext cx="1977847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700"/>
              <a:buNone/>
              <a:defRPr sz="287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7"/>
          <p:cNvSpPr txBox="1">
            <a:spLocks noGrp="1"/>
          </p:cNvSpPr>
          <p:nvPr>
            <p:ph type="body" idx="5"/>
          </p:nvPr>
        </p:nvSpPr>
        <p:spPr>
          <a:xfrm>
            <a:off x="7621587" y="11352033"/>
            <a:ext cx="91440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  <a:defRPr sz="2000">
                <a:solidFill>
                  <a:srgbClr val="D1C3A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">
  <p:cSld name="10_Custom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6"/>
          <p:cNvSpPr>
            <a:spLocks noGrp="1"/>
          </p:cNvSpPr>
          <p:nvPr>
            <p:ph type="pic" idx="2"/>
          </p:nvPr>
        </p:nvSpPr>
        <p:spPr>
          <a:xfrm>
            <a:off x="3441700" y="6544089"/>
            <a:ext cx="3644900" cy="3599622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17" name="Google Shape;117;p56"/>
          <p:cNvSpPr>
            <a:spLocks noGrp="1"/>
          </p:cNvSpPr>
          <p:nvPr>
            <p:ph type="pic" idx="3"/>
          </p:nvPr>
        </p:nvSpPr>
        <p:spPr>
          <a:xfrm>
            <a:off x="2184401" y="1371601"/>
            <a:ext cx="6159501" cy="4038601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18" name="Google Shape;118;p56"/>
          <p:cNvSpPr>
            <a:spLocks noGrp="1"/>
          </p:cNvSpPr>
          <p:nvPr>
            <p:ph type="pic" idx="4"/>
          </p:nvPr>
        </p:nvSpPr>
        <p:spPr>
          <a:xfrm>
            <a:off x="8343902" y="5410202"/>
            <a:ext cx="10248899" cy="5867399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19" name="Google Shape;119;p56"/>
          <p:cNvSpPr>
            <a:spLocks noGrp="1"/>
          </p:cNvSpPr>
          <p:nvPr>
            <p:ph type="pic" idx="5"/>
          </p:nvPr>
        </p:nvSpPr>
        <p:spPr>
          <a:xfrm>
            <a:off x="18592800" y="5410202"/>
            <a:ext cx="5794247" cy="5867399"/>
          </a:xfrm>
          <a:prstGeom prst="rect">
            <a:avLst/>
          </a:prstGeom>
          <a:solidFill>
            <a:srgbClr val="BBD6EE"/>
          </a:solidFill>
          <a:ln>
            <a:noFill/>
          </a:ln>
        </p:spPr>
      </p:sp>
      <p:sp>
        <p:nvSpPr>
          <p:cNvPr id="120" name="Google Shape;120;p56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56"/>
          <p:cNvSpPr txBox="1">
            <a:spLocks noGrp="1"/>
          </p:cNvSpPr>
          <p:nvPr>
            <p:ph type="body" idx="1"/>
          </p:nvPr>
        </p:nvSpPr>
        <p:spPr>
          <a:xfrm>
            <a:off x="13857738" y="1827276"/>
            <a:ext cx="7635240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">
  <p:cSld name="11_Custom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7"/>
          <p:cNvSpPr>
            <a:spLocks noGrp="1"/>
          </p:cNvSpPr>
          <p:nvPr>
            <p:ph type="pic" idx="2"/>
          </p:nvPr>
        </p:nvSpPr>
        <p:spPr>
          <a:xfrm>
            <a:off x="0" y="1371600"/>
            <a:ext cx="4013200" cy="617220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24" name="Google Shape;124;p57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57"/>
          <p:cNvSpPr>
            <a:spLocks noGrp="1"/>
          </p:cNvSpPr>
          <p:nvPr>
            <p:ph type="pic" idx="3"/>
          </p:nvPr>
        </p:nvSpPr>
        <p:spPr>
          <a:xfrm>
            <a:off x="4013201" y="7543800"/>
            <a:ext cx="10037763" cy="617220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26" name="Google Shape;126;p57"/>
          <p:cNvSpPr>
            <a:spLocks noGrp="1"/>
          </p:cNvSpPr>
          <p:nvPr>
            <p:ph type="pic" idx="4"/>
          </p:nvPr>
        </p:nvSpPr>
        <p:spPr>
          <a:xfrm>
            <a:off x="14050964" y="1371600"/>
            <a:ext cx="10336213" cy="617220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27" name="Google Shape;127;p57"/>
          <p:cNvSpPr txBox="1">
            <a:spLocks noGrp="1"/>
          </p:cNvSpPr>
          <p:nvPr>
            <p:ph type="body" idx="1"/>
          </p:nvPr>
        </p:nvSpPr>
        <p:spPr>
          <a:xfrm>
            <a:off x="15726664" y="9198989"/>
            <a:ext cx="7031736" cy="286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57"/>
          <p:cNvSpPr txBox="1">
            <a:spLocks noGrp="1"/>
          </p:cNvSpPr>
          <p:nvPr>
            <p:ph type="body" idx="5"/>
          </p:nvPr>
        </p:nvSpPr>
        <p:spPr>
          <a:xfrm>
            <a:off x="6174581" y="3335036"/>
            <a:ext cx="5358384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">
  <p:cSld name="13_Custom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8"/>
          <p:cNvSpPr>
            <a:spLocks noGrp="1"/>
          </p:cNvSpPr>
          <p:nvPr>
            <p:ph type="pic" idx="2"/>
          </p:nvPr>
        </p:nvSpPr>
        <p:spPr>
          <a:xfrm>
            <a:off x="16230600" y="4057650"/>
            <a:ext cx="6064250" cy="775335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31" name="Google Shape;131;p58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58"/>
          <p:cNvSpPr>
            <a:spLocks noGrp="1"/>
          </p:cNvSpPr>
          <p:nvPr>
            <p:ph type="pic" idx="3"/>
          </p:nvPr>
        </p:nvSpPr>
        <p:spPr>
          <a:xfrm>
            <a:off x="9761540" y="6867526"/>
            <a:ext cx="6064249" cy="4943475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33" name="Google Shape;133;p58"/>
          <p:cNvSpPr>
            <a:spLocks noGrp="1"/>
          </p:cNvSpPr>
          <p:nvPr>
            <p:ph type="pic" idx="4"/>
          </p:nvPr>
        </p:nvSpPr>
        <p:spPr>
          <a:xfrm>
            <a:off x="9761540" y="1543051"/>
            <a:ext cx="6064249" cy="4943475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34" name="Google Shape;134;p58"/>
          <p:cNvSpPr txBox="1">
            <a:spLocks noGrp="1"/>
          </p:cNvSpPr>
          <p:nvPr>
            <p:ph type="body" idx="1"/>
          </p:nvPr>
        </p:nvSpPr>
        <p:spPr>
          <a:xfrm>
            <a:off x="1500757" y="5207990"/>
            <a:ext cx="8055864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58"/>
          <p:cNvSpPr txBox="1">
            <a:spLocks noGrp="1"/>
          </p:cNvSpPr>
          <p:nvPr>
            <p:ph type="body" idx="5"/>
          </p:nvPr>
        </p:nvSpPr>
        <p:spPr>
          <a:xfrm>
            <a:off x="1498600" y="4459504"/>
            <a:ext cx="4992624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3200"/>
              <a:buNone/>
              <a:defRPr sz="3200" b="1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58"/>
          <p:cNvSpPr txBox="1">
            <a:spLocks noGrp="1"/>
          </p:cNvSpPr>
          <p:nvPr>
            <p:ph type="body" idx="6"/>
          </p:nvPr>
        </p:nvSpPr>
        <p:spPr>
          <a:xfrm>
            <a:off x="1498599" y="7466537"/>
            <a:ext cx="7214616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">
  <p:cSld name="12_Custom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9"/>
          <p:cNvSpPr txBox="1">
            <a:spLocks noGrp="1"/>
          </p:cNvSpPr>
          <p:nvPr>
            <p:ph type="body" idx="1"/>
          </p:nvPr>
        </p:nvSpPr>
        <p:spPr>
          <a:xfrm>
            <a:off x="-969486" y="649787"/>
            <a:ext cx="6126480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59"/>
          <p:cNvSpPr txBox="1">
            <a:spLocks noGrp="1"/>
          </p:cNvSpPr>
          <p:nvPr>
            <p:ph type="body" idx="2"/>
          </p:nvPr>
        </p:nvSpPr>
        <p:spPr>
          <a:xfrm>
            <a:off x="6574314" y="649787"/>
            <a:ext cx="6126480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59"/>
          <p:cNvSpPr txBox="1">
            <a:spLocks noGrp="1"/>
          </p:cNvSpPr>
          <p:nvPr>
            <p:ph type="body" idx="3"/>
          </p:nvPr>
        </p:nvSpPr>
        <p:spPr>
          <a:xfrm>
            <a:off x="14156214" y="649787"/>
            <a:ext cx="6126480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59"/>
          <p:cNvSpPr>
            <a:spLocks noGrp="1"/>
          </p:cNvSpPr>
          <p:nvPr>
            <p:ph type="pic" idx="4"/>
          </p:nvPr>
        </p:nvSpPr>
        <p:spPr>
          <a:xfrm>
            <a:off x="9703594" y="3352800"/>
            <a:ext cx="4990306" cy="617220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42" name="Google Shape;142;p59"/>
          <p:cNvSpPr>
            <a:spLocks noGrp="1"/>
          </p:cNvSpPr>
          <p:nvPr>
            <p:ph type="pic" idx="5"/>
          </p:nvPr>
        </p:nvSpPr>
        <p:spPr>
          <a:xfrm>
            <a:off x="17285494" y="3352800"/>
            <a:ext cx="4990306" cy="617220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43" name="Google Shape;143;p59"/>
          <p:cNvSpPr>
            <a:spLocks noGrp="1"/>
          </p:cNvSpPr>
          <p:nvPr>
            <p:ph type="pic" idx="6"/>
          </p:nvPr>
        </p:nvSpPr>
        <p:spPr>
          <a:xfrm>
            <a:off x="2159795" y="3352800"/>
            <a:ext cx="4990306" cy="617220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44" name="Google Shape;144;p59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59"/>
          <p:cNvSpPr txBox="1">
            <a:spLocks noGrp="1"/>
          </p:cNvSpPr>
          <p:nvPr>
            <p:ph type="body" idx="7"/>
          </p:nvPr>
        </p:nvSpPr>
        <p:spPr>
          <a:xfrm>
            <a:off x="2007395" y="9995135"/>
            <a:ext cx="5142706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59"/>
          <p:cNvSpPr txBox="1">
            <a:spLocks noGrp="1"/>
          </p:cNvSpPr>
          <p:nvPr>
            <p:ph type="body" idx="8"/>
          </p:nvPr>
        </p:nvSpPr>
        <p:spPr>
          <a:xfrm>
            <a:off x="9546035" y="9995135"/>
            <a:ext cx="5142706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59"/>
          <p:cNvSpPr txBox="1">
            <a:spLocks noGrp="1"/>
          </p:cNvSpPr>
          <p:nvPr>
            <p:ph type="body" idx="9"/>
          </p:nvPr>
        </p:nvSpPr>
        <p:spPr>
          <a:xfrm>
            <a:off x="17160875" y="9995135"/>
            <a:ext cx="5142706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">
  <p:cSld name="15_Custom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0"/>
          <p:cNvSpPr>
            <a:spLocks noGrp="1"/>
          </p:cNvSpPr>
          <p:nvPr>
            <p:ph type="pic" idx="2"/>
          </p:nvPr>
        </p:nvSpPr>
        <p:spPr>
          <a:xfrm>
            <a:off x="3733241" y="1485900"/>
            <a:ext cx="4707959" cy="5054461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50" name="Google Shape;150;p60"/>
          <p:cNvSpPr>
            <a:spLocks noGrp="1"/>
          </p:cNvSpPr>
          <p:nvPr>
            <p:ph type="pic" idx="3"/>
          </p:nvPr>
        </p:nvSpPr>
        <p:spPr>
          <a:xfrm>
            <a:off x="8763110" y="1485900"/>
            <a:ext cx="7753240" cy="5054461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51" name="Google Shape;151;p60"/>
          <p:cNvSpPr>
            <a:spLocks noGrp="1"/>
          </p:cNvSpPr>
          <p:nvPr>
            <p:ph type="pic" idx="4"/>
          </p:nvPr>
        </p:nvSpPr>
        <p:spPr>
          <a:xfrm>
            <a:off x="9944100" y="6862272"/>
            <a:ext cx="6572250" cy="5054461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52" name="Google Shape;152;p60"/>
          <p:cNvSpPr>
            <a:spLocks noGrp="1"/>
          </p:cNvSpPr>
          <p:nvPr>
            <p:ph type="pic" idx="5"/>
          </p:nvPr>
        </p:nvSpPr>
        <p:spPr>
          <a:xfrm>
            <a:off x="1701173" y="6862272"/>
            <a:ext cx="7871453" cy="5054461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53" name="Google Shape;153;p60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60"/>
          <p:cNvSpPr txBox="1">
            <a:spLocks noGrp="1"/>
          </p:cNvSpPr>
          <p:nvPr>
            <p:ph type="body" idx="1"/>
          </p:nvPr>
        </p:nvSpPr>
        <p:spPr>
          <a:xfrm rot="-5400000">
            <a:off x="16572908" y="5234088"/>
            <a:ext cx="8055864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">
  <p:cSld name="14_Custo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1"/>
          <p:cNvSpPr>
            <a:spLocks noGrp="1"/>
          </p:cNvSpPr>
          <p:nvPr>
            <p:ph type="pic" idx="2"/>
          </p:nvPr>
        </p:nvSpPr>
        <p:spPr>
          <a:xfrm>
            <a:off x="1687511" y="1514476"/>
            <a:ext cx="5478464" cy="7496175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57" name="Google Shape;157;p61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61"/>
          <p:cNvSpPr>
            <a:spLocks noGrp="1"/>
          </p:cNvSpPr>
          <p:nvPr>
            <p:ph type="pic" idx="3"/>
          </p:nvPr>
        </p:nvSpPr>
        <p:spPr>
          <a:xfrm>
            <a:off x="10455672" y="4206400"/>
            <a:ext cx="5478462" cy="7496174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59" name="Google Shape;159;p61"/>
          <p:cNvSpPr>
            <a:spLocks noGrp="1"/>
          </p:cNvSpPr>
          <p:nvPr>
            <p:ph type="pic" idx="4"/>
          </p:nvPr>
        </p:nvSpPr>
        <p:spPr>
          <a:xfrm>
            <a:off x="19396869" y="1"/>
            <a:ext cx="4990308" cy="7496175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60" name="Google Shape;160;p61"/>
          <p:cNvSpPr txBox="1">
            <a:spLocks noGrp="1"/>
          </p:cNvSpPr>
          <p:nvPr>
            <p:ph type="body" idx="1"/>
          </p:nvPr>
        </p:nvSpPr>
        <p:spPr>
          <a:xfrm>
            <a:off x="10227071" y="1825272"/>
            <a:ext cx="8055864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61"/>
          <p:cNvSpPr txBox="1">
            <a:spLocks noGrp="1"/>
          </p:cNvSpPr>
          <p:nvPr>
            <p:ph type="body" idx="5"/>
          </p:nvPr>
        </p:nvSpPr>
        <p:spPr>
          <a:xfrm>
            <a:off x="1573210" y="9564407"/>
            <a:ext cx="5592763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61"/>
          <p:cNvSpPr txBox="1">
            <a:spLocks noGrp="1"/>
          </p:cNvSpPr>
          <p:nvPr>
            <p:ph type="body" idx="6"/>
          </p:nvPr>
        </p:nvSpPr>
        <p:spPr>
          <a:xfrm>
            <a:off x="1573211" y="10687590"/>
            <a:ext cx="5596128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61"/>
          <p:cNvSpPr txBox="1">
            <a:spLocks noGrp="1"/>
          </p:cNvSpPr>
          <p:nvPr>
            <p:ph type="body" idx="7"/>
          </p:nvPr>
        </p:nvSpPr>
        <p:spPr>
          <a:xfrm>
            <a:off x="11827828" y="8903113"/>
            <a:ext cx="26865071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61"/>
          <p:cNvSpPr txBox="1">
            <a:spLocks noGrp="1"/>
          </p:cNvSpPr>
          <p:nvPr>
            <p:ph type="body" idx="8"/>
          </p:nvPr>
        </p:nvSpPr>
        <p:spPr>
          <a:xfrm>
            <a:off x="-12769850" y="-2254464"/>
            <a:ext cx="26865071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">
  <p:cSld name="18_Custom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2"/>
          <p:cNvSpPr>
            <a:spLocks noGrp="1"/>
          </p:cNvSpPr>
          <p:nvPr>
            <p:ph type="pic" idx="2"/>
          </p:nvPr>
        </p:nvSpPr>
        <p:spPr>
          <a:xfrm>
            <a:off x="14912972" y="1800226"/>
            <a:ext cx="9474077" cy="11915774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67" name="Google Shape;167;p62"/>
          <p:cNvSpPr txBox="1">
            <a:spLocks noGrp="1"/>
          </p:cNvSpPr>
          <p:nvPr>
            <p:ph type="body" idx="1"/>
          </p:nvPr>
        </p:nvSpPr>
        <p:spPr>
          <a:xfrm>
            <a:off x="1436688" y="2406137"/>
            <a:ext cx="22156737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62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62"/>
          <p:cNvSpPr txBox="1">
            <a:spLocks noGrp="1"/>
          </p:cNvSpPr>
          <p:nvPr>
            <p:ph type="body" idx="3"/>
          </p:nvPr>
        </p:nvSpPr>
        <p:spPr>
          <a:xfrm>
            <a:off x="3690178" y="4799488"/>
            <a:ext cx="972102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62"/>
          <p:cNvSpPr txBox="1">
            <a:spLocks noGrp="1"/>
          </p:cNvSpPr>
          <p:nvPr>
            <p:ph type="body" idx="4"/>
          </p:nvPr>
        </p:nvSpPr>
        <p:spPr>
          <a:xfrm>
            <a:off x="1716878" y="9003008"/>
            <a:ext cx="5513832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62"/>
          <p:cNvSpPr/>
          <p:nvPr/>
        </p:nvSpPr>
        <p:spPr>
          <a:xfrm rot="-5400000">
            <a:off x="18706126" y="8034954"/>
            <a:ext cx="6934203" cy="4427893"/>
          </a:xfrm>
          <a:prstGeom prst="rect">
            <a:avLst/>
          </a:prstGeom>
          <a:solidFill>
            <a:srgbClr val="F0ECEB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62"/>
          <p:cNvSpPr txBox="1">
            <a:spLocks noGrp="1"/>
          </p:cNvSpPr>
          <p:nvPr>
            <p:ph type="body" idx="5"/>
          </p:nvPr>
        </p:nvSpPr>
        <p:spPr>
          <a:xfrm rot="-5400000">
            <a:off x="19608337" y="10014336"/>
            <a:ext cx="5358384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">
  <p:cSld name="16_Custom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3"/>
          <p:cNvSpPr>
            <a:spLocks noGrp="1"/>
          </p:cNvSpPr>
          <p:nvPr>
            <p:ph type="pic" idx="2"/>
          </p:nvPr>
        </p:nvSpPr>
        <p:spPr>
          <a:xfrm>
            <a:off x="0" y="3543297"/>
            <a:ext cx="15468600" cy="10172702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75" name="Google Shape;175;p63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63"/>
          <p:cNvSpPr txBox="1">
            <a:spLocks noGrp="1"/>
          </p:cNvSpPr>
          <p:nvPr>
            <p:ph type="body" idx="1"/>
          </p:nvPr>
        </p:nvSpPr>
        <p:spPr>
          <a:xfrm>
            <a:off x="14186350" y="3489025"/>
            <a:ext cx="9134856" cy="673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63"/>
          <p:cNvSpPr txBox="1">
            <a:spLocks noGrp="1"/>
          </p:cNvSpPr>
          <p:nvPr>
            <p:ph type="body" idx="3"/>
          </p:nvPr>
        </p:nvSpPr>
        <p:spPr>
          <a:xfrm>
            <a:off x="2362200" y="1346200"/>
            <a:ext cx="3038475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63"/>
          <p:cNvSpPr txBox="1">
            <a:spLocks noGrp="1"/>
          </p:cNvSpPr>
          <p:nvPr>
            <p:ph type="body" idx="4"/>
          </p:nvPr>
        </p:nvSpPr>
        <p:spPr>
          <a:xfrm>
            <a:off x="16560798" y="10490748"/>
            <a:ext cx="6300216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">
  <p:cSld name="17_Custom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4"/>
          <p:cNvSpPr>
            <a:spLocks noGrp="1"/>
          </p:cNvSpPr>
          <p:nvPr>
            <p:ph type="pic" idx="2"/>
          </p:nvPr>
        </p:nvSpPr>
        <p:spPr>
          <a:xfrm>
            <a:off x="19926300" y="6858000"/>
            <a:ext cx="4460876" cy="6857999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81" name="Google Shape;181;p64"/>
          <p:cNvSpPr>
            <a:spLocks noGrp="1"/>
          </p:cNvSpPr>
          <p:nvPr>
            <p:ph type="pic" idx="3"/>
          </p:nvPr>
        </p:nvSpPr>
        <p:spPr>
          <a:xfrm>
            <a:off x="0" y="2"/>
            <a:ext cx="15468600" cy="6857999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82" name="Google Shape;182;p64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64"/>
          <p:cNvSpPr txBox="1">
            <a:spLocks noGrp="1"/>
          </p:cNvSpPr>
          <p:nvPr>
            <p:ph type="body" idx="1"/>
          </p:nvPr>
        </p:nvSpPr>
        <p:spPr>
          <a:xfrm>
            <a:off x="2632521" y="8165455"/>
            <a:ext cx="913485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64"/>
          <p:cNvSpPr txBox="1">
            <a:spLocks noGrp="1"/>
          </p:cNvSpPr>
          <p:nvPr>
            <p:ph type="body" idx="4"/>
          </p:nvPr>
        </p:nvSpPr>
        <p:spPr>
          <a:xfrm>
            <a:off x="2632521" y="10495427"/>
            <a:ext cx="7973568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64"/>
          <p:cNvSpPr txBox="1">
            <a:spLocks noGrp="1"/>
          </p:cNvSpPr>
          <p:nvPr>
            <p:ph type="body" idx="5"/>
          </p:nvPr>
        </p:nvSpPr>
        <p:spPr>
          <a:xfrm>
            <a:off x="-1" y="736890"/>
            <a:ext cx="22156737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">
  <p:cSld name="30_Custom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5"/>
          <p:cNvSpPr txBox="1">
            <a:spLocks noGrp="1"/>
          </p:cNvSpPr>
          <p:nvPr>
            <p:ph type="body" idx="1"/>
          </p:nvPr>
        </p:nvSpPr>
        <p:spPr>
          <a:xfrm rot="-5400000">
            <a:off x="-5861303" y="3844641"/>
            <a:ext cx="22085300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65"/>
          <p:cNvSpPr>
            <a:spLocks noGrp="1"/>
          </p:cNvSpPr>
          <p:nvPr>
            <p:ph type="pic" idx="2"/>
          </p:nvPr>
        </p:nvSpPr>
        <p:spPr>
          <a:xfrm>
            <a:off x="0" y="2428875"/>
            <a:ext cx="12193585" cy="8858252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89" name="Google Shape;189;p65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65"/>
          <p:cNvSpPr txBox="1">
            <a:spLocks noGrp="1"/>
          </p:cNvSpPr>
          <p:nvPr>
            <p:ph type="body" idx="3"/>
          </p:nvPr>
        </p:nvSpPr>
        <p:spPr>
          <a:xfrm>
            <a:off x="14046202" y="9439253"/>
            <a:ext cx="8677656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65"/>
          <p:cNvSpPr txBox="1">
            <a:spLocks noGrp="1"/>
          </p:cNvSpPr>
          <p:nvPr>
            <p:ph type="body" idx="4"/>
          </p:nvPr>
        </p:nvSpPr>
        <p:spPr>
          <a:xfrm>
            <a:off x="14046202" y="2430053"/>
            <a:ext cx="9134856" cy="673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">
  <p:cSld name="2_Custom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8"/>
          <p:cNvSpPr>
            <a:spLocks noGrp="1"/>
          </p:cNvSpPr>
          <p:nvPr>
            <p:ph type="pic" idx="2"/>
          </p:nvPr>
        </p:nvSpPr>
        <p:spPr>
          <a:xfrm>
            <a:off x="11939588" y="4800600"/>
            <a:ext cx="10095706" cy="891540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4" name="Google Shape;24;p48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body" idx="1"/>
          </p:nvPr>
        </p:nvSpPr>
        <p:spPr>
          <a:xfrm>
            <a:off x="2256822" y="1505671"/>
            <a:ext cx="1977847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700"/>
              <a:buNone/>
              <a:defRPr sz="28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8"/>
          <p:cNvSpPr txBox="1">
            <a:spLocks noGrp="1"/>
          </p:cNvSpPr>
          <p:nvPr>
            <p:ph type="body" idx="3"/>
          </p:nvPr>
        </p:nvSpPr>
        <p:spPr>
          <a:xfrm>
            <a:off x="2260601" y="6853897"/>
            <a:ext cx="5358384" cy="14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body" idx="4"/>
          </p:nvPr>
        </p:nvSpPr>
        <p:spPr>
          <a:xfrm>
            <a:off x="2260600" y="8712759"/>
            <a:ext cx="7552944" cy="332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8"/>
          <p:cNvSpPr txBox="1">
            <a:spLocks noGrp="1"/>
          </p:cNvSpPr>
          <p:nvPr>
            <p:ph type="body" idx="5"/>
          </p:nvPr>
        </p:nvSpPr>
        <p:spPr>
          <a:xfrm rot="-5400000">
            <a:off x="20510181" y="9400032"/>
            <a:ext cx="54864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">
  <p:cSld name="19_Custom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6"/>
          <p:cNvSpPr>
            <a:spLocks noGrp="1"/>
          </p:cNvSpPr>
          <p:nvPr>
            <p:ph type="pic" idx="2"/>
          </p:nvPr>
        </p:nvSpPr>
        <p:spPr>
          <a:xfrm>
            <a:off x="17097370" y="1771650"/>
            <a:ext cx="7289678" cy="10172702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94" name="Google Shape;194;p66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66"/>
          <p:cNvSpPr txBox="1">
            <a:spLocks noGrp="1"/>
          </p:cNvSpPr>
          <p:nvPr>
            <p:ph type="body" idx="1"/>
          </p:nvPr>
        </p:nvSpPr>
        <p:spPr>
          <a:xfrm>
            <a:off x="8616719" y="932843"/>
            <a:ext cx="9134856" cy="42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66"/>
          <p:cNvSpPr txBox="1">
            <a:spLocks noGrp="1"/>
          </p:cNvSpPr>
          <p:nvPr>
            <p:ph type="body" idx="3"/>
          </p:nvPr>
        </p:nvSpPr>
        <p:spPr>
          <a:xfrm>
            <a:off x="1509714" y="9719169"/>
            <a:ext cx="6291072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66"/>
          <p:cNvSpPr txBox="1">
            <a:spLocks noGrp="1"/>
          </p:cNvSpPr>
          <p:nvPr>
            <p:ph type="body" idx="4"/>
          </p:nvPr>
        </p:nvSpPr>
        <p:spPr>
          <a:xfrm>
            <a:off x="-2400300" y="737040"/>
            <a:ext cx="10366821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66"/>
          <p:cNvSpPr txBox="1">
            <a:spLocks noGrp="1"/>
          </p:cNvSpPr>
          <p:nvPr>
            <p:ph type="body" idx="5"/>
          </p:nvPr>
        </p:nvSpPr>
        <p:spPr>
          <a:xfrm>
            <a:off x="8809716" y="7551424"/>
            <a:ext cx="15577459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66"/>
          <p:cNvSpPr txBox="1">
            <a:spLocks noGrp="1"/>
          </p:cNvSpPr>
          <p:nvPr>
            <p:ph type="body" idx="6"/>
          </p:nvPr>
        </p:nvSpPr>
        <p:spPr>
          <a:xfrm>
            <a:off x="1509714" y="8752593"/>
            <a:ext cx="6291072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">
  <p:cSld name="20_Custom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7"/>
          <p:cNvSpPr txBox="1">
            <a:spLocks noGrp="1"/>
          </p:cNvSpPr>
          <p:nvPr>
            <p:ph type="body" idx="1"/>
          </p:nvPr>
        </p:nvSpPr>
        <p:spPr>
          <a:xfrm>
            <a:off x="7786689" y="1772583"/>
            <a:ext cx="18288001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67"/>
          <p:cNvSpPr>
            <a:spLocks noGrp="1"/>
          </p:cNvSpPr>
          <p:nvPr>
            <p:ph type="pic" idx="2"/>
          </p:nvPr>
        </p:nvSpPr>
        <p:spPr>
          <a:xfrm>
            <a:off x="0" y="1771650"/>
            <a:ext cx="9474204" cy="10172702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03" name="Google Shape;203;p67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67"/>
          <p:cNvSpPr>
            <a:spLocks noGrp="1"/>
          </p:cNvSpPr>
          <p:nvPr>
            <p:ph type="pic" idx="3"/>
          </p:nvPr>
        </p:nvSpPr>
        <p:spPr>
          <a:xfrm>
            <a:off x="14644691" y="4572000"/>
            <a:ext cx="4572000" cy="457200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05" name="Google Shape;205;p67"/>
          <p:cNvSpPr txBox="1">
            <a:spLocks noGrp="1"/>
          </p:cNvSpPr>
          <p:nvPr>
            <p:ph type="body" idx="4"/>
          </p:nvPr>
        </p:nvSpPr>
        <p:spPr>
          <a:xfrm>
            <a:off x="11255381" y="9812425"/>
            <a:ext cx="11183112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">
  <p:cSld name="21_Custom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8"/>
          <p:cNvSpPr>
            <a:spLocks noGrp="1"/>
          </p:cNvSpPr>
          <p:nvPr>
            <p:ph type="pic" idx="2"/>
          </p:nvPr>
        </p:nvSpPr>
        <p:spPr>
          <a:xfrm>
            <a:off x="19815177" y="9144000"/>
            <a:ext cx="4572000" cy="457200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08" name="Google Shape;208;p68"/>
          <p:cNvSpPr>
            <a:spLocks noGrp="1"/>
          </p:cNvSpPr>
          <p:nvPr>
            <p:ph type="pic" idx="3"/>
          </p:nvPr>
        </p:nvSpPr>
        <p:spPr>
          <a:xfrm>
            <a:off x="8501850" y="1771650"/>
            <a:ext cx="9401178" cy="737235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09" name="Google Shape;209;p68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68"/>
          <p:cNvSpPr txBox="1">
            <a:spLocks noGrp="1"/>
          </p:cNvSpPr>
          <p:nvPr>
            <p:ph type="body" idx="1"/>
          </p:nvPr>
        </p:nvSpPr>
        <p:spPr>
          <a:xfrm>
            <a:off x="1716877" y="930167"/>
            <a:ext cx="6227064" cy="42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68"/>
          <p:cNvSpPr txBox="1">
            <a:spLocks noGrp="1"/>
          </p:cNvSpPr>
          <p:nvPr>
            <p:ph type="body" idx="4"/>
          </p:nvPr>
        </p:nvSpPr>
        <p:spPr>
          <a:xfrm>
            <a:off x="1716878" y="10258584"/>
            <a:ext cx="5513832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68"/>
          <p:cNvSpPr txBox="1">
            <a:spLocks noGrp="1"/>
          </p:cNvSpPr>
          <p:nvPr>
            <p:ph type="body" idx="5"/>
          </p:nvPr>
        </p:nvSpPr>
        <p:spPr>
          <a:xfrm>
            <a:off x="1716877" y="9292008"/>
            <a:ext cx="6291072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68"/>
          <p:cNvSpPr txBox="1">
            <a:spLocks noGrp="1"/>
          </p:cNvSpPr>
          <p:nvPr>
            <p:ph type="body" idx="6"/>
          </p:nvPr>
        </p:nvSpPr>
        <p:spPr>
          <a:xfrm rot="-5400000">
            <a:off x="19509902" y="3842969"/>
            <a:ext cx="5184648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3200"/>
              <a:buNone/>
              <a:defRPr sz="3200" b="1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">
  <p:cSld name="22_Custom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9"/>
          <p:cNvSpPr txBox="1">
            <a:spLocks noGrp="1"/>
          </p:cNvSpPr>
          <p:nvPr>
            <p:ph type="body" idx="1"/>
          </p:nvPr>
        </p:nvSpPr>
        <p:spPr>
          <a:xfrm>
            <a:off x="5709557" y="520686"/>
            <a:ext cx="17373600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69"/>
          <p:cNvSpPr>
            <a:spLocks noGrp="1"/>
          </p:cNvSpPr>
          <p:nvPr>
            <p:ph type="pic" idx="2"/>
          </p:nvPr>
        </p:nvSpPr>
        <p:spPr>
          <a:xfrm>
            <a:off x="3" y="2"/>
            <a:ext cx="5429249" cy="8446027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17" name="Google Shape;217;p69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p69"/>
          <p:cNvSpPr>
            <a:spLocks noGrp="1"/>
          </p:cNvSpPr>
          <p:nvPr>
            <p:ph type="pic" idx="3"/>
          </p:nvPr>
        </p:nvSpPr>
        <p:spPr>
          <a:xfrm>
            <a:off x="15527631" y="2600325"/>
            <a:ext cx="6548425" cy="851535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19" name="Google Shape;219;p69"/>
          <p:cNvSpPr txBox="1">
            <a:spLocks noGrp="1"/>
          </p:cNvSpPr>
          <p:nvPr>
            <p:ph type="body" idx="4"/>
          </p:nvPr>
        </p:nvSpPr>
        <p:spPr>
          <a:xfrm>
            <a:off x="8293558" y="4520859"/>
            <a:ext cx="622706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69"/>
          <p:cNvSpPr txBox="1">
            <a:spLocks noGrp="1"/>
          </p:cNvSpPr>
          <p:nvPr>
            <p:ph type="body" idx="5"/>
          </p:nvPr>
        </p:nvSpPr>
        <p:spPr>
          <a:xfrm>
            <a:off x="2190223" y="10195680"/>
            <a:ext cx="5513832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69"/>
          <p:cNvSpPr txBox="1">
            <a:spLocks noGrp="1"/>
          </p:cNvSpPr>
          <p:nvPr>
            <p:ph type="body" idx="6"/>
          </p:nvPr>
        </p:nvSpPr>
        <p:spPr>
          <a:xfrm>
            <a:off x="2190222" y="9229104"/>
            <a:ext cx="6291072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">
  <p:cSld name="28_Custom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0"/>
          <p:cNvSpPr>
            <a:spLocks noGrp="1"/>
          </p:cNvSpPr>
          <p:nvPr>
            <p:ph type="pic" idx="2"/>
          </p:nvPr>
        </p:nvSpPr>
        <p:spPr>
          <a:xfrm>
            <a:off x="10258426" y="2028826"/>
            <a:ext cx="10025064" cy="11687174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24" name="Google Shape;224;p70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p70"/>
          <p:cNvSpPr txBox="1">
            <a:spLocks noGrp="1"/>
          </p:cNvSpPr>
          <p:nvPr>
            <p:ph type="body" idx="1"/>
          </p:nvPr>
        </p:nvSpPr>
        <p:spPr>
          <a:xfrm>
            <a:off x="1870076" y="9787208"/>
            <a:ext cx="687628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70"/>
          <p:cNvSpPr txBox="1">
            <a:spLocks noGrp="1"/>
          </p:cNvSpPr>
          <p:nvPr>
            <p:ph type="body" idx="3"/>
          </p:nvPr>
        </p:nvSpPr>
        <p:spPr>
          <a:xfrm>
            <a:off x="1870075" y="4997275"/>
            <a:ext cx="9445625" cy="42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70"/>
          <p:cNvSpPr txBox="1">
            <a:spLocks noGrp="1"/>
          </p:cNvSpPr>
          <p:nvPr>
            <p:ph type="body" idx="4"/>
          </p:nvPr>
        </p:nvSpPr>
        <p:spPr>
          <a:xfrm>
            <a:off x="1771219" y="0"/>
            <a:ext cx="22085300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">
  <p:cSld name="29_Custom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1"/>
          <p:cNvSpPr>
            <a:spLocks noGrp="1"/>
          </p:cNvSpPr>
          <p:nvPr>
            <p:ph type="pic" idx="2"/>
          </p:nvPr>
        </p:nvSpPr>
        <p:spPr>
          <a:xfrm>
            <a:off x="10258426" y="0"/>
            <a:ext cx="10025064" cy="10856256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30" name="Google Shape;230;p71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71"/>
          <p:cNvSpPr txBox="1">
            <a:spLocks noGrp="1"/>
          </p:cNvSpPr>
          <p:nvPr>
            <p:ph type="body" idx="1"/>
          </p:nvPr>
        </p:nvSpPr>
        <p:spPr>
          <a:xfrm>
            <a:off x="1870076" y="6270969"/>
            <a:ext cx="687628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71"/>
          <p:cNvSpPr txBox="1">
            <a:spLocks noGrp="1"/>
          </p:cNvSpPr>
          <p:nvPr>
            <p:ph type="body" idx="3"/>
          </p:nvPr>
        </p:nvSpPr>
        <p:spPr>
          <a:xfrm>
            <a:off x="1870076" y="1074420"/>
            <a:ext cx="7589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71"/>
          <p:cNvSpPr txBox="1">
            <a:spLocks noGrp="1"/>
          </p:cNvSpPr>
          <p:nvPr>
            <p:ph type="body" idx="4"/>
          </p:nvPr>
        </p:nvSpPr>
        <p:spPr>
          <a:xfrm>
            <a:off x="1870075" y="8602729"/>
            <a:ext cx="22085300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">
  <p:cSld name="23_Custom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2"/>
          <p:cNvSpPr>
            <a:spLocks noGrp="1"/>
          </p:cNvSpPr>
          <p:nvPr>
            <p:ph type="pic" idx="2"/>
          </p:nvPr>
        </p:nvSpPr>
        <p:spPr>
          <a:xfrm>
            <a:off x="12193592" y="1885948"/>
            <a:ext cx="9072561" cy="994410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36" name="Google Shape;236;p72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72"/>
          <p:cNvSpPr txBox="1">
            <a:spLocks noGrp="1"/>
          </p:cNvSpPr>
          <p:nvPr>
            <p:ph type="body" idx="1"/>
          </p:nvPr>
        </p:nvSpPr>
        <p:spPr>
          <a:xfrm>
            <a:off x="1687517" y="3398400"/>
            <a:ext cx="6291072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72"/>
          <p:cNvSpPr txBox="1">
            <a:spLocks noGrp="1"/>
          </p:cNvSpPr>
          <p:nvPr>
            <p:ph type="body" idx="3"/>
          </p:nvPr>
        </p:nvSpPr>
        <p:spPr>
          <a:xfrm rot="-5400000">
            <a:off x="20009591" y="6214694"/>
            <a:ext cx="5184648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3200"/>
              <a:buNone/>
              <a:defRPr sz="3200" b="1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72"/>
          <p:cNvSpPr txBox="1">
            <a:spLocks noGrp="1"/>
          </p:cNvSpPr>
          <p:nvPr>
            <p:ph type="body" idx="4"/>
          </p:nvPr>
        </p:nvSpPr>
        <p:spPr>
          <a:xfrm>
            <a:off x="1634726" y="7933966"/>
            <a:ext cx="8083296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72"/>
          <p:cNvSpPr txBox="1">
            <a:spLocks noGrp="1"/>
          </p:cNvSpPr>
          <p:nvPr>
            <p:ph type="body" idx="5"/>
          </p:nvPr>
        </p:nvSpPr>
        <p:spPr>
          <a:xfrm>
            <a:off x="812800" y="-1207139"/>
            <a:ext cx="18288001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">
  <p:cSld name="24_Custom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3"/>
          <p:cNvSpPr>
            <a:spLocks noGrp="1"/>
          </p:cNvSpPr>
          <p:nvPr>
            <p:ph type="pic" idx="2"/>
          </p:nvPr>
        </p:nvSpPr>
        <p:spPr>
          <a:xfrm>
            <a:off x="5135566" y="2457452"/>
            <a:ext cx="9072562" cy="9344025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43" name="Google Shape;243;p73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73"/>
          <p:cNvSpPr txBox="1">
            <a:spLocks noGrp="1"/>
          </p:cNvSpPr>
          <p:nvPr>
            <p:ph type="body" idx="1"/>
          </p:nvPr>
        </p:nvSpPr>
        <p:spPr>
          <a:xfrm>
            <a:off x="16433002" y="8684775"/>
            <a:ext cx="6291072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73"/>
          <p:cNvSpPr txBox="1">
            <a:spLocks noGrp="1"/>
          </p:cNvSpPr>
          <p:nvPr>
            <p:ph type="body" idx="3"/>
          </p:nvPr>
        </p:nvSpPr>
        <p:spPr>
          <a:xfrm>
            <a:off x="2009549" y="10465315"/>
            <a:ext cx="3126017" cy="157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3200"/>
              <a:buNone/>
              <a:defRPr sz="3200" b="1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73"/>
          <p:cNvSpPr txBox="1">
            <a:spLocks noGrp="1"/>
          </p:cNvSpPr>
          <p:nvPr>
            <p:ph type="body" idx="4"/>
          </p:nvPr>
        </p:nvSpPr>
        <p:spPr>
          <a:xfrm>
            <a:off x="16433002" y="3076216"/>
            <a:ext cx="6227064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73"/>
          <p:cNvSpPr txBox="1">
            <a:spLocks noGrp="1"/>
          </p:cNvSpPr>
          <p:nvPr>
            <p:ph type="body" idx="5"/>
          </p:nvPr>
        </p:nvSpPr>
        <p:spPr>
          <a:xfrm>
            <a:off x="1912147" y="335911"/>
            <a:ext cx="18288001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">
  <p:cSld name="25_Custom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4"/>
          <p:cNvSpPr txBox="1">
            <a:spLocks noGrp="1"/>
          </p:cNvSpPr>
          <p:nvPr>
            <p:ph type="body" idx="1"/>
          </p:nvPr>
        </p:nvSpPr>
        <p:spPr>
          <a:xfrm rot="-5400000">
            <a:off x="-3972111" y="5410454"/>
            <a:ext cx="17373600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74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74"/>
          <p:cNvSpPr>
            <a:spLocks noGrp="1"/>
          </p:cNvSpPr>
          <p:nvPr>
            <p:ph type="pic" idx="2"/>
          </p:nvPr>
        </p:nvSpPr>
        <p:spPr>
          <a:xfrm>
            <a:off x="5135566" y="2457452"/>
            <a:ext cx="9072562" cy="9344025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52" name="Google Shape;252;p74"/>
          <p:cNvSpPr txBox="1">
            <a:spLocks noGrp="1"/>
          </p:cNvSpPr>
          <p:nvPr>
            <p:ph type="body" idx="3"/>
          </p:nvPr>
        </p:nvSpPr>
        <p:spPr>
          <a:xfrm>
            <a:off x="15101319" y="7741139"/>
            <a:ext cx="7351776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74"/>
          <p:cNvSpPr txBox="1">
            <a:spLocks noGrp="1"/>
          </p:cNvSpPr>
          <p:nvPr>
            <p:ph type="body" idx="4"/>
          </p:nvPr>
        </p:nvSpPr>
        <p:spPr>
          <a:xfrm>
            <a:off x="15101319" y="2972643"/>
            <a:ext cx="9134856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9600"/>
              <a:buNone/>
              <a:defRPr sz="9600">
                <a:solidFill>
                  <a:srgbClr val="D1C3A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">
  <p:cSld name="26_Custom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5"/>
          <p:cNvSpPr>
            <a:spLocks noGrp="1"/>
          </p:cNvSpPr>
          <p:nvPr>
            <p:ph type="pic" idx="2"/>
          </p:nvPr>
        </p:nvSpPr>
        <p:spPr>
          <a:xfrm>
            <a:off x="10258426" y="2228852"/>
            <a:ext cx="12293604" cy="9258298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56" name="Google Shape;256;p75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75"/>
          <p:cNvSpPr txBox="1">
            <a:spLocks noGrp="1"/>
          </p:cNvSpPr>
          <p:nvPr>
            <p:ph type="body" idx="1"/>
          </p:nvPr>
        </p:nvSpPr>
        <p:spPr>
          <a:xfrm>
            <a:off x="1834751" y="7656075"/>
            <a:ext cx="6291072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75"/>
          <p:cNvSpPr txBox="1">
            <a:spLocks noGrp="1"/>
          </p:cNvSpPr>
          <p:nvPr>
            <p:ph type="body" idx="3"/>
          </p:nvPr>
        </p:nvSpPr>
        <p:spPr>
          <a:xfrm>
            <a:off x="1834751" y="3016142"/>
            <a:ext cx="8083296" cy="42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75"/>
          <p:cNvSpPr txBox="1">
            <a:spLocks noGrp="1"/>
          </p:cNvSpPr>
          <p:nvPr>
            <p:ph type="body" idx="4"/>
          </p:nvPr>
        </p:nvSpPr>
        <p:spPr>
          <a:xfrm rot="-5400000">
            <a:off x="13004730" y="3844641"/>
            <a:ext cx="18288001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">
  <p:cSld name="3_Custom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9"/>
          <p:cNvSpPr txBox="1">
            <a:spLocks noGrp="1"/>
          </p:cNvSpPr>
          <p:nvPr>
            <p:ph type="body" idx="1"/>
          </p:nvPr>
        </p:nvSpPr>
        <p:spPr>
          <a:xfrm>
            <a:off x="2089150" y="2564638"/>
            <a:ext cx="1977847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body" idx="2"/>
          </p:nvPr>
        </p:nvSpPr>
        <p:spPr>
          <a:xfrm>
            <a:off x="2194152" y="1000079"/>
            <a:ext cx="9546336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body" idx="3"/>
          </p:nvPr>
        </p:nvSpPr>
        <p:spPr>
          <a:xfrm>
            <a:off x="2757488" y="10271079"/>
            <a:ext cx="9546336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9"/>
          <p:cNvSpPr txBox="1">
            <a:spLocks noGrp="1"/>
          </p:cNvSpPr>
          <p:nvPr>
            <p:ph type="body" idx="4"/>
          </p:nvPr>
        </p:nvSpPr>
        <p:spPr>
          <a:xfrm>
            <a:off x="2757488" y="6867479"/>
            <a:ext cx="9546336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body" idx="5"/>
          </p:nvPr>
        </p:nvSpPr>
        <p:spPr>
          <a:xfrm>
            <a:off x="14438313" y="4403679"/>
            <a:ext cx="9546336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9"/>
          <p:cNvSpPr txBox="1">
            <a:spLocks noGrp="1"/>
          </p:cNvSpPr>
          <p:nvPr>
            <p:ph type="body" idx="6"/>
          </p:nvPr>
        </p:nvSpPr>
        <p:spPr>
          <a:xfrm>
            <a:off x="14438313" y="1000079"/>
            <a:ext cx="9546336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9"/>
          <p:cNvSpPr txBox="1">
            <a:spLocks noGrp="1"/>
          </p:cNvSpPr>
          <p:nvPr>
            <p:ph type="body" idx="7"/>
          </p:nvPr>
        </p:nvSpPr>
        <p:spPr>
          <a:xfrm>
            <a:off x="13373100" y="4887004"/>
            <a:ext cx="101169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9"/>
          <p:cNvSpPr txBox="1">
            <a:spLocks noGrp="1"/>
          </p:cNvSpPr>
          <p:nvPr>
            <p:ph type="body" idx="8"/>
          </p:nvPr>
        </p:nvSpPr>
        <p:spPr>
          <a:xfrm>
            <a:off x="13373100" y="1439862"/>
            <a:ext cx="101169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body" idx="9"/>
          </p:nvPr>
        </p:nvSpPr>
        <p:spPr>
          <a:xfrm>
            <a:off x="1692275" y="10754404"/>
            <a:ext cx="101169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body" idx="13"/>
          </p:nvPr>
        </p:nvSpPr>
        <p:spPr>
          <a:xfrm>
            <a:off x="1692275" y="7307262"/>
            <a:ext cx="101169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body" idx="14"/>
          </p:nvPr>
        </p:nvSpPr>
        <p:spPr>
          <a:xfrm>
            <a:off x="14466888" y="8401972"/>
            <a:ext cx="5358384" cy="14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body" idx="15"/>
          </p:nvPr>
        </p:nvSpPr>
        <p:spPr>
          <a:xfrm>
            <a:off x="14466888" y="10261263"/>
            <a:ext cx="7964424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">
  <p:cSld name="27_Custom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6"/>
          <p:cNvSpPr txBox="1">
            <a:spLocks noGrp="1"/>
          </p:cNvSpPr>
          <p:nvPr>
            <p:ph type="body" idx="1"/>
          </p:nvPr>
        </p:nvSpPr>
        <p:spPr>
          <a:xfrm>
            <a:off x="-1171576" y="-1025319"/>
            <a:ext cx="19269075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76"/>
          <p:cNvSpPr>
            <a:spLocks noGrp="1"/>
          </p:cNvSpPr>
          <p:nvPr>
            <p:ph type="pic" idx="2"/>
          </p:nvPr>
        </p:nvSpPr>
        <p:spPr>
          <a:xfrm>
            <a:off x="1771650" y="1571627"/>
            <a:ext cx="8486777" cy="12144373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63" name="Google Shape;263;p76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76"/>
          <p:cNvSpPr txBox="1">
            <a:spLocks noGrp="1"/>
          </p:cNvSpPr>
          <p:nvPr>
            <p:ph type="body" idx="3"/>
          </p:nvPr>
        </p:nvSpPr>
        <p:spPr>
          <a:xfrm>
            <a:off x="12887325" y="5937292"/>
            <a:ext cx="8715375" cy="1530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76"/>
          <p:cNvSpPr txBox="1">
            <a:spLocks noGrp="1"/>
          </p:cNvSpPr>
          <p:nvPr>
            <p:ph type="body" idx="4"/>
          </p:nvPr>
        </p:nvSpPr>
        <p:spPr>
          <a:xfrm>
            <a:off x="12887326" y="8250744"/>
            <a:ext cx="9820274" cy="42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">
  <p:cSld name="31_Custom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7"/>
          <p:cNvSpPr>
            <a:spLocks noGrp="1"/>
          </p:cNvSpPr>
          <p:nvPr>
            <p:ph type="pic" idx="2"/>
          </p:nvPr>
        </p:nvSpPr>
        <p:spPr>
          <a:xfrm>
            <a:off x="6257928" y="2028826"/>
            <a:ext cx="13858877" cy="11687174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68" name="Google Shape;268;p77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77"/>
          <p:cNvSpPr txBox="1">
            <a:spLocks noGrp="1"/>
          </p:cNvSpPr>
          <p:nvPr>
            <p:ph type="body" idx="1"/>
          </p:nvPr>
        </p:nvSpPr>
        <p:spPr>
          <a:xfrm>
            <a:off x="1870076" y="7663391"/>
            <a:ext cx="710488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77"/>
          <p:cNvSpPr txBox="1">
            <a:spLocks noGrp="1"/>
          </p:cNvSpPr>
          <p:nvPr>
            <p:ph type="body" idx="3"/>
          </p:nvPr>
        </p:nvSpPr>
        <p:spPr>
          <a:xfrm>
            <a:off x="1870075" y="2876382"/>
            <a:ext cx="756208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77"/>
          <p:cNvSpPr txBox="1">
            <a:spLocks noGrp="1"/>
          </p:cNvSpPr>
          <p:nvPr>
            <p:ph type="body" idx="4"/>
          </p:nvPr>
        </p:nvSpPr>
        <p:spPr>
          <a:xfrm rot="-5400000">
            <a:off x="13716960" y="4601972"/>
            <a:ext cx="18114264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">
  <p:cSld name="32_Custom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8"/>
          <p:cNvSpPr>
            <a:spLocks noGrp="1"/>
          </p:cNvSpPr>
          <p:nvPr>
            <p:ph type="pic" idx="2"/>
          </p:nvPr>
        </p:nvSpPr>
        <p:spPr>
          <a:xfrm>
            <a:off x="9863138" y="2428876"/>
            <a:ext cx="12058651" cy="8858252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74" name="Google Shape;274;p78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78"/>
          <p:cNvSpPr txBox="1">
            <a:spLocks noGrp="1"/>
          </p:cNvSpPr>
          <p:nvPr>
            <p:ph type="body" idx="1"/>
          </p:nvPr>
        </p:nvSpPr>
        <p:spPr>
          <a:xfrm>
            <a:off x="1870077" y="7379641"/>
            <a:ext cx="5221224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78"/>
          <p:cNvSpPr txBox="1">
            <a:spLocks noGrp="1"/>
          </p:cNvSpPr>
          <p:nvPr>
            <p:ph type="body" idx="3"/>
          </p:nvPr>
        </p:nvSpPr>
        <p:spPr>
          <a:xfrm>
            <a:off x="1641475" y="5110833"/>
            <a:ext cx="758952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78"/>
          <p:cNvSpPr txBox="1">
            <a:spLocks noGrp="1"/>
          </p:cNvSpPr>
          <p:nvPr>
            <p:ph type="body" idx="4"/>
          </p:nvPr>
        </p:nvSpPr>
        <p:spPr>
          <a:xfrm>
            <a:off x="1436688" y="658879"/>
            <a:ext cx="2157571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78"/>
          <p:cNvSpPr txBox="1">
            <a:spLocks noGrp="1"/>
          </p:cNvSpPr>
          <p:nvPr>
            <p:ph type="body" idx="5"/>
          </p:nvPr>
        </p:nvSpPr>
        <p:spPr>
          <a:xfrm>
            <a:off x="1436688" y="8602729"/>
            <a:ext cx="2157571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">
  <p:cSld name="33_Custom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9"/>
          <p:cNvSpPr txBox="1">
            <a:spLocks noGrp="1"/>
          </p:cNvSpPr>
          <p:nvPr>
            <p:ph type="body" idx="1"/>
          </p:nvPr>
        </p:nvSpPr>
        <p:spPr>
          <a:xfrm rot="-5400000">
            <a:off x="13716958" y="5780788"/>
            <a:ext cx="18114264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79"/>
          <p:cNvSpPr>
            <a:spLocks noGrp="1"/>
          </p:cNvSpPr>
          <p:nvPr>
            <p:ph type="pic" idx="2"/>
          </p:nvPr>
        </p:nvSpPr>
        <p:spPr>
          <a:xfrm>
            <a:off x="3209928" y="2771775"/>
            <a:ext cx="16059149" cy="8172454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82" name="Google Shape;282;p79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79"/>
          <p:cNvSpPr txBox="1">
            <a:spLocks noGrp="1"/>
          </p:cNvSpPr>
          <p:nvPr>
            <p:ph type="body" idx="3"/>
          </p:nvPr>
        </p:nvSpPr>
        <p:spPr>
          <a:xfrm>
            <a:off x="3874212" y="6115336"/>
            <a:ext cx="408736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 b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79"/>
          <p:cNvSpPr txBox="1">
            <a:spLocks noGrp="1"/>
          </p:cNvSpPr>
          <p:nvPr>
            <p:ph type="body" idx="4"/>
          </p:nvPr>
        </p:nvSpPr>
        <p:spPr>
          <a:xfrm rot="-5400000">
            <a:off x="15501158" y="5850385"/>
            <a:ext cx="11658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">
  <p:cSld name="34_Custom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0"/>
          <p:cNvSpPr>
            <a:spLocks noGrp="1"/>
          </p:cNvSpPr>
          <p:nvPr>
            <p:ph type="pic" idx="2"/>
          </p:nvPr>
        </p:nvSpPr>
        <p:spPr>
          <a:xfrm>
            <a:off x="7743826" y="1628775"/>
            <a:ext cx="8801103" cy="10458454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87" name="Google Shape;287;p80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80"/>
          <p:cNvSpPr txBox="1">
            <a:spLocks noGrp="1"/>
          </p:cNvSpPr>
          <p:nvPr>
            <p:ph type="body" idx="1"/>
          </p:nvPr>
        </p:nvSpPr>
        <p:spPr>
          <a:xfrm>
            <a:off x="17957802" y="8494974"/>
            <a:ext cx="5513832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80"/>
          <p:cNvSpPr txBox="1">
            <a:spLocks noGrp="1"/>
          </p:cNvSpPr>
          <p:nvPr>
            <p:ph type="body" idx="3"/>
          </p:nvPr>
        </p:nvSpPr>
        <p:spPr>
          <a:xfrm>
            <a:off x="9725025" y="3986982"/>
            <a:ext cx="2157571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80"/>
          <p:cNvSpPr txBox="1">
            <a:spLocks noGrp="1"/>
          </p:cNvSpPr>
          <p:nvPr>
            <p:ph type="body" idx="4"/>
          </p:nvPr>
        </p:nvSpPr>
        <p:spPr>
          <a:xfrm>
            <a:off x="1755775" y="5866657"/>
            <a:ext cx="5934075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">
  <p:cSld name="35_Custom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1"/>
          <p:cNvSpPr>
            <a:spLocks noGrp="1"/>
          </p:cNvSpPr>
          <p:nvPr>
            <p:ph type="pic" idx="2"/>
          </p:nvPr>
        </p:nvSpPr>
        <p:spPr>
          <a:xfrm>
            <a:off x="9671050" y="1"/>
            <a:ext cx="14715998" cy="10458454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293" name="Google Shape;293;p81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4" name="Google Shape;294;p81"/>
          <p:cNvSpPr txBox="1">
            <a:spLocks noGrp="1"/>
          </p:cNvSpPr>
          <p:nvPr>
            <p:ph type="body" idx="1"/>
          </p:nvPr>
        </p:nvSpPr>
        <p:spPr>
          <a:xfrm>
            <a:off x="1436688" y="657944"/>
            <a:ext cx="2157571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81"/>
          <p:cNvSpPr txBox="1">
            <a:spLocks noGrp="1"/>
          </p:cNvSpPr>
          <p:nvPr>
            <p:ph type="body" idx="3"/>
          </p:nvPr>
        </p:nvSpPr>
        <p:spPr>
          <a:xfrm>
            <a:off x="3360738" y="4604471"/>
            <a:ext cx="2157571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81"/>
          <p:cNvSpPr txBox="1">
            <a:spLocks noGrp="1"/>
          </p:cNvSpPr>
          <p:nvPr>
            <p:ph type="body" idx="4"/>
          </p:nvPr>
        </p:nvSpPr>
        <p:spPr>
          <a:xfrm>
            <a:off x="1612900" y="5531310"/>
            <a:ext cx="5934075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81"/>
          <p:cNvSpPr txBox="1">
            <a:spLocks noGrp="1"/>
          </p:cNvSpPr>
          <p:nvPr>
            <p:ph type="body" idx="5"/>
          </p:nvPr>
        </p:nvSpPr>
        <p:spPr>
          <a:xfrm>
            <a:off x="1545545" y="6522990"/>
            <a:ext cx="5221224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Custom">
  <p:cSld name="36_Custom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2"/>
          <p:cNvSpPr txBox="1">
            <a:spLocks noGrp="1"/>
          </p:cNvSpPr>
          <p:nvPr>
            <p:ph type="body" idx="1"/>
          </p:nvPr>
        </p:nvSpPr>
        <p:spPr>
          <a:xfrm>
            <a:off x="1436688" y="658879"/>
            <a:ext cx="2157571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82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82"/>
          <p:cNvSpPr txBox="1">
            <a:spLocks noGrp="1"/>
          </p:cNvSpPr>
          <p:nvPr>
            <p:ph type="body" idx="2"/>
          </p:nvPr>
        </p:nvSpPr>
        <p:spPr>
          <a:xfrm>
            <a:off x="1697945" y="8872756"/>
            <a:ext cx="5221224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82"/>
          <p:cNvSpPr txBox="1">
            <a:spLocks noGrp="1"/>
          </p:cNvSpPr>
          <p:nvPr>
            <p:ph type="body" idx="3"/>
          </p:nvPr>
        </p:nvSpPr>
        <p:spPr>
          <a:xfrm>
            <a:off x="1697946" y="6895858"/>
            <a:ext cx="5221224" cy="14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82"/>
          <p:cNvSpPr txBox="1">
            <a:spLocks noGrp="1"/>
          </p:cNvSpPr>
          <p:nvPr>
            <p:ph type="body" idx="4"/>
          </p:nvPr>
        </p:nvSpPr>
        <p:spPr>
          <a:xfrm>
            <a:off x="8194674" y="1759357"/>
            <a:ext cx="993952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82"/>
          <p:cNvSpPr txBox="1">
            <a:spLocks noGrp="1"/>
          </p:cNvSpPr>
          <p:nvPr>
            <p:ph type="body" idx="5"/>
          </p:nvPr>
        </p:nvSpPr>
        <p:spPr>
          <a:xfrm>
            <a:off x="9585324" y="8872756"/>
            <a:ext cx="5221224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82"/>
          <p:cNvSpPr txBox="1">
            <a:spLocks noGrp="1"/>
          </p:cNvSpPr>
          <p:nvPr>
            <p:ph type="body" idx="6"/>
          </p:nvPr>
        </p:nvSpPr>
        <p:spPr>
          <a:xfrm>
            <a:off x="9585325" y="6895858"/>
            <a:ext cx="5221224" cy="14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82"/>
          <p:cNvSpPr txBox="1">
            <a:spLocks noGrp="1"/>
          </p:cNvSpPr>
          <p:nvPr>
            <p:ph type="body" idx="7"/>
          </p:nvPr>
        </p:nvSpPr>
        <p:spPr>
          <a:xfrm>
            <a:off x="17454013" y="8872756"/>
            <a:ext cx="5221224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82"/>
          <p:cNvSpPr txBox="1">
            <a:spLocks noGrp="1"/>
          </p:cNvSpPr>
          <p:nvPr>
            <p:ph type="body" idx="8"/>
          </p:nvPr>
        </p:nvSpPr>
        <p:spPr>
          <a:xfrm>
            <a:off x="17454014" y="6895858"/>
            <a:ext cx="5221224" cy="14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">
  <p:cSld name="37_Custom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3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83"/>
          <p:cNvSpPr txBox="1">
            <a:spLocks noGrp="1"/>
          </p:cNvSpPr>
          <p:nvPr>
            <p:ph type="body" idx="1"/>
          </p:nvPr>
        </p:nvSpPr>
        <p:spPr>
          <a:xfrm>
            <a:off x="1436688" y="658879"/>
            <a:ext cx="2157571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83"/>
          <p:cNvSpPr txBox="1">
            <a:spLocks noGrp="1"/>
          </p:cNvSpPr>
          <p:nvPr>
            <p:ph type="body" idx="2"/>
          </p:nvPr>
        </p:nvSpPr>
        <p:spPr>
          <a:xfrm>
            <a:off x="16475073" y="1759357"/>
            <a:ext cx="993952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83"/>
          <p:cNvSpPr txBox="1">
            <a:spLocks noGrp="1"/>
          </p:cNvSpPr>
          <p:nvPr>
            <p:ph type="body" idx="3"/>
          </p:nvPr>
        </p:nvSpPr>
        <p:spPr>
          <a:xfrm>
            <a:off x="4161745" y="6031544"/>
            <a:ext cx="6510528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83"/>
          <p:cNvSpPr txBox="1">
            <a:spLocks noGrp="1"/>
          </p:cNvSpPr>
          <p:nvPr>
            <p:ph type="body" idx="4"/>
          </p:nvPr>
        </p:nvSpPr>
        <p:spPr>
          <a:xfrm>
            <a:off x="4161745" y="5444369"/>
            <a:ext cx="5221224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83"/>
          <p:cNvSpPr txBox="1">
            <a:spLocks noGrp="1"/>
          </p:cNvSpPr>
          <p:nvPr>
            <p:ph type="body" idx="5"/>
          </p:nvPr>
        </p:nvSpPr>
        <p:spPr>
          <a:xfrm>
            <a:off x="1092846" y="5618658"/>
            <a:ext cx="2086737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  <a:defRPr sz="2000" b="0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83"/>
          <p:cNvSpPr txBox="1">
            <a:spLocks noGrp="1"/>
          </p:cNvSpPr>
          <p:nvPr>
            <p:ph type="body" idx="6"/>
          </p:nvPr>
        </p:nvSpPr>
        <p:spPr>
          <a:xfrm>
            <a:off x="4161745" y="8554895"/>
            <a:ext cx="6510528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83"/>
          <p:cNvSpPr txBox="1">
            <a:spLocks noGrp="1"/>
          </p:cNvSpPr>
          <p:nvPr>
            <p:ph type="body" idx="7"/>
          </p:nvPr>
        </p:nvSpPr>
        <p:spPr>
          <a:xfrm>
            <a:off x="4161745" y="7967720"/>
            <a:ext cx="5221224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83"/>
          <p:cNvSpPr txBox="1">
            <a:spLocks noGrp="1"/>
          </p:cNvSpPr>
          <p:nvPr>
            <p:ph type="body" idx="8"/>
          </p:nvPr>
        </p:nvSpPr>
        <p:spPr>
          <a:xfrm>
            <a:off x="1092846" y="8142009"/>
            <a:ext cx="2086737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  <a:defRPr sz="2000" b="0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83"/>
          <p:cNvSpPr txBox="1">
            <a:spLocks noGrp="1"/>
          </p:cNvSpPr>
          <p:nvPr>
            <p:ph type="body" idx="9"/>
          </p:nvPr>
        </p:nvSpPr>
        <p:spPr>
          <a:xfrm>
            <a:off x="4161745" y="11092053"/>
            <a:ext cx="6510528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83"/>
          <p:cNvSpPr txBox="1">
            <a:spLocks noGrp="1"/>
          </p:cNvSpPr>
          <p:nvPr>
            <p:ph type="body" idx="13"/>
          </p:nvPr>
        </p:nvSpPr>
        <p:spPr>
          <a:xfrm>
            <a:off x="4161745" y="10504878"/>
            <a:ext cx="5221224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83"/>
          <p:cNvSpPr txBox="1">
            <a:spLocks noGrp="1"/>
          </p:cNvSpPr>
          <p:nvPr>
            <p:ph type="body" idx="14"/>
          </p:nvPr>
        </p:nvSpPr>
        <p:spPr>
          <a:xfrm>
            <a:off x="1092846" y="10679167"/>
            <a:ext cx="2086737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  <a:defRPr sz="2000" b="0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83"/>
          <p:cNvSpPr txBox="1">
            <a:spLocks noGrp="1"/>
          </p:cNvSpPr>
          <p:nvPr>
            <p:ph type="body" idx="15"/>
          </p:nvPr>
        </p:nvSpPr>
        <p:spPr>
          <a:xfrm>
            <a:off x="16236408" y="6031544"/>
            <a:ext cx="6510528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83"/>
          <p:cNvSpPr txBox="1">
            <a:spLocks noGrp="1"/>
          </p:cNvSpPr>
          <p:nvPr>
            <p:ph type="body" idx="16"/>
          </p:nvPr>
        </p:nvSpPr>
        <p:spPr>
          <a:xfrm>
            <a:off x="16236408" y="5444369"/>
            <a:ext cx="5221224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83"/>
          <p:cNvSpPr txBox="1">
            <a:spLocks noGrp="1"/>
          </p:cNvSpPr>
          <p:nvPr>
            <p:ph type="body" idx="17"/>
          </p:nvPr>
        </p:nvSpPr>
        <p:spPr>
          <a:xfrm>
            <a:off x="13167509" y="5618658"/>
            <a:ext cx="2086737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  <a:defRPr sz="2000" b="0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83"/>
          <p:cNvSpPr txBox="1">
            <a:spLocks noGrp="1"/>
          </p:cNvSpPr>
          <p:nvPr>
            <p:ph type="body" idx="18"/>
          </p:nvPr>
        </p:nvSpPr>
        <p:spPr>
          <a:xfrm>
            <a:off x="16236408" y="8554895"/>
            <a:ext cx="6510528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83"/>
          <p:cNvSpPr txBox="1">
            <a:spLocks noGrp="1"/>
          </p:cNvSpPr>
          <p:nvPr>
            <p:ph type="body" idx="19"/>
          </p:nvPr>
        </p:nvSpPr>
        <p:spPr>
          <a:xfrm>
            <a:off x="16236408" y="7967720"/>
            <a:ext cx="5221224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83"/>
          <p:cNvSpPr txBox="1">
            <a:spLocks noGrp="1"/>
          </p:cNvSpPr>
          <p:nvPr>
            <p:ph type="body" idx="20"/>
          </p:nvPr>
        </p:nvSpPr>
        <p:spPr>
          <a:xfrm>
            <a:off x="13167509" y="8142009"/>
            <a:ext cx="2086737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  <a:defRPr sz="2000" b="0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83"/>
          <p:cNvSpPr txBox="1">
            <a:spLocks noGrp="1"/>
          </p:cNvSpPr>
          <p:nvPr>
            <p:ph type="body" idx="21"/>
          </p:nvPr>
        </p:nvSpPr>
        <p:spPr>
          <a:xfrm>
            <a:off x="16236408" y="11092053"/>
            <a:ext cx="6510528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83"/>
          <p:cNvSpPr txBox="1">
            <a:spLocks noGrp="1"/>
          </p:cNvSpPr>
          <p:nvPr>
            <p:ph type="body" idx="22"/>
          </p:nvPr>
        </p:nvSpPr>
        <p:spPr>
          <a:xfrm>
            <a:off x="16236408" y="10504878"/>
            <a:ext cx="5221224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83"/>
          <p:cNvSpPr txBox="1">
            <a:spLocks noGrp="1"/>
          </p:cNvSpPr>
          <p:nvPr>
            <p:ph type="body" idx="23"/>
          </p:nvPr>
        </p:nvSpPr>
        <p:spPr>
          <a:xfrm>
            <a:off x="13167509" y="10679167"/>
            <a:ext cx="2086737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  <a:defRPr sz="2000" b="0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Custom">
  <p:cSld name="38_Custom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4"/>
          <p:cNvSpPr txBox="1">
            <a:spLocks noGrp="1"/>
          </p:cNvSpPr>
          <p:nvPr>
            <p:ph type="body" idx="1"/>
          </p:nvPr>
        </p:nvSpPr>
        <p:spPr>
          <a:xfrm rot="-5400000">
            <a:off x="12864774" y="7946696"/>
            <a:ext cx="2157571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84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84"/>
          <p:cNvSpPr txBox="1">
            <a:spLocks noGrp="1"/>
          </p:cNvSpPr>
          <p:nvPr>
            <p:ph type="body" idx="2"/>
          </p:nvPr>
        </p:nvSpPr>
        <p:spPr>
          <a:xfrm>
            <a:off x="16631298" y="5994644"/>
            <a:ext cx="5358384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84"/>
          <p:cNvSpPr txBox="1">
            <a:spLocks noGrp="1"/>
          </p:cNvSpPr>
          <p:nvPr>
            <p:ph type="body" idx="3"/>
          </p:nvPr>
        </p:nvSpPr>
        <p:spPr>
          <a:xfrm>
            <a:off x="1644640" y="331661"/>
            <a:ext cx="15718536" cy="42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84"/>
          <p:cNvSpPr txBox="1">
            <a:spLocks noGrp="1"/>
          </p:cNvSpPr>
          <p:nvPr>
            <p:ph type="body" idx="4"/>
          </p:nvPr>
        </p:nvSpPr>
        <p:spPr>
          <a:xfrm>
            <a:off x="16612819" y="4961859"/>
            <a:ext cx="2212848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7200"/>
              <a:buNone/>
              <a:defRPr sz="7200">
                <a:solidFill>
                  <a:srgbClr val="D1C3A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84"/>
          <p:cNvSpPr txBox="1">
            <a:spLocks noGrp="1"/>
          </p:cNvSpPr>
          <p:nvPr>
            <p:ph type="body" idx="5"/>
          </p:nvPr>
        </p:nvSpPr>
        <p:spPr>
          <a:xfrm>
            <a:off x="16631298" y="11881528"/>
            <a:ext cx="5358384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84"/>
          <p:cNvSpPr txBox="1">
            <a:spLocks noGrp="1"/>
          </p:cNvSpPr>
          <p:nvPr>
            <p:ph type="body" idx="6"/>
          </p:nvPr>
        </p:nvSpPr>
        <p:spPr>
          <a:xfrm>
            <a:off x="16612819" y="10848743"/>
            <a:ext cx="2212848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7200"/>
              <a:buNone/>
              <a:defRPr sz="7200">
                <a:solidFill>
                  <a:srgbClr val="D1C3A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84"/>
          <p:cNvSpPr txBox="1">
            <a:spLocks noGrp="1"/>
          </p:cNvSpPr>
          <p:nvPr>
            <p:ph type="body" idx="7"/>
          </p:nvPr>
        </p:nvSpPr>
        <p:spPr>
          <a:xfrm>
            <a:off x="16631298" y="8958929"/>
            <a:ext cx="5358384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84"/>
          <p:cNvSpPr txBox="1">
            <a:spLocks noGrp="1"/>
          </p:cNvSpPr>
          <p:nvPr>
            <p:ph type="body" idx="8"/>
          </p:nvPr>
        </p:nvSpPr>
        <p:spPr>
          <a:xfrm>
            <a:off x="16612819" y="7926144"/>
            <a:ext cx="2212848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7200"/>
              <a:buNone/>
              <a:defRPr sz="7200">
                <a:solidFill>
                  <a:srgbClr val="D1C3A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Custom">
  <p:cSld name="39_Custom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5"/>
          <p:cNvSpPr>
            <a:spLocks noGrp="1"/>
          </p:cNvSpPr>
          <p:nvPr>
            <p:ph type="pic" idx="2"/>
          </p:nvPr>
        </p:nvSpPr>
        <p:spPr>
          <a:xfrm>
            <a:off x="1" y="5743574"/>
            <a:ext cx="5767047" cy="5978648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342" name="Google Shape;342;p85"/>
          <p:cNvSpPr>
            <a:spLocks noGrp="1"/>
          </p:cNvSpPr>
          <p:nvPr>
            <p:ph type="pic" idx="3"/>
          </p:nvPr>
        </p:nvSpPr>
        <p:spPr>
          <a:xfrm>
            <a:off x="5767050" y="0"/>
            <a:ext cx="5005729" cy="5743574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343" name="Google Shape;343;p85"/>
          <p:cNvSpPr>
            <a:spLocks noGrp="1"/>
          </p:cNvSpPr>
          <p:nvPr>
            <p:ph type="pic" idx="4"/>
          </p:nvPr>
        </p:nvSpPr>
        <p:spPr>
          <a:xfrm>
            <a:off x="14375716" y="0"/>
            <a:ext cx="5005729" cy="5743574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344" name="Google Shape;344;p85"/>
          <p:cNvSpPr>
            <a:spLocks noGrp="1"/>
          </p:cNvSpPr>
          <p:nvPr>
            <p:ph type="pic" idx="5"/>
          </p:nvPr>
        </p:nvSpPr>
        <p:spPr>
          <a:xfrm>
            <a:off x="19381445" y="0"/>
            <a:ext cx="5005729" cy="5743574"/>
          </a:xfrm>
          <a:prstGeom prst="rect">
            <a:avLst/>
          </a:prstGeom>
          <a:solidFill>
            <a:srgbClr val="BBD6EE"/>
          </a:solidFill>
          <a:ln>
            <a:noFill/>
          </a:ln>
        </p:spPr>
      </p:sp>
      <p:sp>
        <p:nvSpPr>
          <p:cNvPr id="345" name="Google Shape;345;p85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p85"/>
          <p:cNvSpPr txBox="1">
            <a:spLocks noGrp="1"/>
          </p:cNvSpPr>
          <p:nvPr>
            <p:ph type="body" idx="1"/>
          </p:nvPr>
        </p:nvSpPr>
        <p:spPr>
          <a:xfrm>
            <a:off x="938454" y="4921705"/>
            <a:ext cx="38862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85"/>
          <p:cNvSpPr txBox="1">
            <a:spLocks noGrp="1"/>
          </p:cNvSpPr>
          <p:nvPr>
            <p:ph type="body" idx="6"/>
          </p:nvPr>
        </p:nvSpPr>
        <p:spPr>
          <a:xfrm rot="5400000">
            <a:off x="9433746" y="1988891"/>
            <a:ext cx="38862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85"/>
          <p:cNvSpPr txBox="1">
            <a:spLocks noGrp="1"/>
          </p:cNvSpPr>
          <p:nvPr>
            <p:ph type="body" idx="7"/>
          </p:nvPr>
        </p:nvSpPr>
        <p:spPr>
          <a:xfrm>
            <a:off x="14289989" y="6000779"/>
            <a:ext cx="38862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85"/>
          <p:cNvSpPr txBox="1">
            <a:spLocks noGrp="1"/>
          </p:cNvSpPr>
          <p:nvPr>
            <p:ph type="body" idx="8"/>
          </p:nvPr>
        </p:nvSpPr>
        <p:spPr>
          <a:xfrm>
            <a:off x="19306052" y="6000779"/>
            <a:ext cx="38862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85"/>
          <p:cNvSpPr txBox="1">
            <a:spLocks noGrp="1"/>
          </p:cNvSpPr>
          <p:nvPr>
            <p:ph type="body" idx="9"/>
          </p:nvPr>
        </p:nvSpPr>
        <p:spPr>
          <a:xfrm>
            <a:off x="7489050" y="6624965"/>
            <a:ext cx="993952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85"/>
          <p:cNvSpPr txBox="1">
            <a:spLocks noGrp="1"/>
          </p:cNvSpPr>
          <p:nvPr>
            <p:ph type="body" idx="13"/>
          </p:nvPr>
        </p:nvSpPr>
        <p:spPr>
          <a:xfrm>
            <a:off x="7443013" y="8186216"/>
            <a:ext cx="2157571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">
  <p:cSld name="4_Custom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0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50"/>
          <p:cNvSpPr txBox="1">
            <a:spLocks noGrp="1"/>
          </p:cNvSpPr>
          <p:nvPr>
            <p:ph type="body" idx="1"/>
          </p:nvPr>
        </p:nvSpPr>
        <p:spPr>
          <a:xfrm>
            <a:off x="1319212" y="544205"/>
            <a:ext cx="6217920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body" idx="2"/>
          </p:nvPr>
        </p:nvSpPr>
        <p:spPr>
          <a:xfrm>
            <a:off x="16628384" y="2432115"/>
            <a:ext cx="1133856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3200"/>
              <a:buNone/>
              <a:defRPr sz="3200" b="1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body" idx="3"/>
          </p:nvPr>
        </p:nvSpPr>
        <p:spPr>
          <a:xfrm>
            <a:off x="16639498" y="4657227"/>
            <a:ext cx="6291072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body" idx="4"/>
          </p:nvPr>
        </p:nvSpPr>
        <p:spPr>
          <a:xfrm>
            <a:off x="8809716" y="7407614"/>
            <a:ext cx="21570695" cy="538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4400"/>
              <a:buNone/>
              <a:defRPr sz="34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body" idx="5"/>
          </p:nvPr>
        </p:nvSpPr>
        <p:spPr>
          <a:xfrm>
            <a:off x="-10501082" y="1764805"/>
            <a:ext cx="21570695" cy="538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4400"/>
              <a:buNone/>
              <a:defRPr sz="34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body" idx="6"/>
          </p:nvPr>
        </p:nvSpPr>
        <p:spPr>
          <a:xfrm>
            <a:off x="8244567" y="2432115"/>
            <a:ext cx="1133856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3200"/>
              <a:buNone/>
              <a:defRPr sz="3200" b="1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body" idx="7"/>
          </p:nvPr>
        </p:nvSpPr>
        <p:spPr>
          <a:xfrm>
            <a:off x="16599809" y="2850194"/>
            <a:ext cx="6748272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body" idx="8"/>
          </p:nvPr>
        </p:nvSpPr>
        <p:spPr>
          <a:xfrm>
            <a:off x="8215991" y="2850194"/>
            <a:ext cx="6748272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body" idx="9"/>
          </p:nvPr>
        </p:nvSpPr>
        <p:spPr>
          <a:xfrm>
            <a:off x="1470025" y="8451551"/>
            <a:ext cx="6748272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body" idx="13"/>
          </p:nvPr>
        </p:nvSpPr>
        <p:spPr>
          <a:xfrm>
            <a:off x="8255680" y="4657227"/>
            <a:ext cx="6291072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0"/>
          <p:cNvSpPr txBox="1">
            <a:spLocks noGrp="1"/>
          </p:cNvSpPr>
          <p:nvPr>
            <p:ph type="body" idx="14"/>
          </p:nvPr>
        </p:nvSpPr>
        <p:spPr>
          <a:xfrm>
            <a:off x="1509714" y="10258584"/>
            <a:ext cx="6291072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body" idx="15"/>
          </p:nvPr>
        </p:nvSpPr>
        <p:spPr>
          <a:xfrm>
            <a:off x="1498601" y="8033472"/>
            <a:ext cx="1133856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3200"/>
              <a:buNone/>
              <a:defRPr sz="3200" b="1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Custom">
  <p:cSld name="40_Custom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6"/>
          <p:cNvSpPr>
            <a:spLocks noGrp="1"/>
          </p:cNvSpPr>
          <p:nvPr>
            <p:ph type="pic" idx="2"/>
          </p:nvPr>
        </p:nvSpPr>
        <p:spPr>
          <a:xfrm>
            <a:off x="4547286" y="0"/>
            <a:ext cx="13641858" cy="13715999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354" name="Google Shape;354;p86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5" name="Google Shape;355;p86"/>
          <p:cNvSpPr txBox="1">
            <a:spLocks noGrp="1"/>
          </p:cNvSpPr>
          <p:nvPr>
            <p:ph type="body" idx="1"/>
          </p:nvPr>
        </p:nvSpPr>
        <p:spPr>
          <a:xfrm rot="-5400000">
            <a:off x="-1589308" y="3826751"/>
            <a:ext cx="7635240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86"/>
          <p:cNvSpPr txBox="1">
            <a:spLocks noGrp="1"/>
          </p:cNvSpPr>
          <p:nvPr>
            <p:ph type="body" idx="3"/>
          </p:nvPr>
        </p:nvSpPr>
        <p:spPr>
          <a:xfrm rot="-5400000">
            <a:off x="-2803072" y="3386963"/>
            <a:ext cx="14939524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86"/>
          <p:cNvSpPr txBox="1">
            <a:spLocks noGrp="1"/>
          </p:cNvSpPr>
          <p:nvPr>
            <p:ph type="body" idx="4"/>
          </p:nvPr>
        </p:nvSpPr>
        <p:spPr>
          <a:xfrm>
            <a:off x="15553075" y="6519163"/>
            <a:ext cx="7415784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86"/>
          <p:cNvSpPr txBox="1">
            <a:spLocks noGrp="1"/>
          </p:cNvSpPr>
          <p:nvPr>
            <p:ph type="body" idx="5"/>
          </p:nvPr>
        </p:nvSpPr>
        <p:spPr>
          <a:xfrm>
            <a:off x="17976234" y="3858256"/>
            <a:ext cx="4992624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Custom">
  <p:cSld name="41_Custom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87"/>
          <p:cNvSpPr txBox="1">
            <a:spLocks noGrp="1"/>
          </p:cNvSpPr>
          <p:nvPr>
            <p:ph type="body" idx="1"/>
          </p:nvPr>
        </p:nvSpPr>
        <p:spPr>
          <a:xfrm rot="-5400000">
            <a:off x="13716958" y="5780788"/>
            <a:ext cx="18114264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87"/>
          <p:cNvSpPr>
            <a:spLocks noGrp="1"/>
          </p:cNvSpPr>
          <p:nvPr>
            <p:ph type="pic" idx="2"/>
          </p:nvPr>
        </p:nvSpPr>
        <p:spPr>
          <a:xfrm>
            <a:off x="18326100" y="1248801"/>
            <a:ext cx="4000500" cy="8464034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362" name="Google Shape;362;p87"/>
          <p:cNvSpPr>
            <a:spLocks noGrp="1"/>
          </p:cNvSpPr>
          <p:nvPr>
            <p:ph type="pic" idx="3"/>
          </p:nvPr>
        </p:nvSpPr>
        <p:spPr>
          <a:xfrm>
            <a:off x="12388850" y="3670300"/>
            <a:ext cx="4000500" cy="8464034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363" name="Google Shape;363;p87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87"/>
          <p:cNvSpPr txBox="1">
            <a:spLocks noGrp="1"/>
          </p:cNvSpPr>
          <p:nvPr>
            <p:ph type="body" idx="4"/>
          </p:nvPr>
        </p:nvSpPr>
        <p:spPr>
          <a:xfrm>
            <a:off x="17966317" y="11004628"/>
            <a:ext cx="4718304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87"/>
          <p:cNvSpPr txBox="1">
            <a:spLocks noGrp="1"/>
          </p:cNvSpPr>
          <p:nvPr>
            <p:ph type="body" idx="5"/>
          </p:nvPr>
        </p:nvSpPr>
        <p:spPr>
          <a:xfrm>
            <a:off x="2009549" y="3086783"/>
            <a:ext cx="9674352" cy="673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87"/>
          <p:cNvSpPr txBox="1">
            <a:spLocks noGrp="1"/>
          </p:cNvSpPr>
          <p:nvPr>
            <p:ph type="body" idx="6"/>
          </p:nvPr>
        </p:nvSpPr>
        <p:spPr>
          <a:xfrm>
            <a:off x="2009549" y="10049187"/>
            <a:ext cx="7086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87"/>
          <p:cNvSpPr txBox="1">
            <a:spLocks noGrp="1"/>
          </p:cNvSpPr>
          <p:nvPr>
            <p:ph type="body" idx="7"/>
          </p:nvPr>
        </p:nvSpPr>
        <p:spPr>
          <a:xfrm>
            <a:off x="2009549" y="1293968"/>
            <a:ext cx="5221224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Custom">
  <p:cSld name="42_Custom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8"/>
          <p:cNvSpPr txBox="1">
            <a:spLocks noGrp="1"/>
          </p:cNvSpPr>
          <p:nvPr>
            <p:ph type="body" idx="1"/>
          </p:nvPr>
        </p:nvSpPr>
        <p:spPr>
          <a:xfrm>
            <a:off x="11496957" y="216664"/>
            <a:ext cx="12015216" cy="892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88"/>
          <p:cNvSpPr>
            <a:spLocks noGrp="1"/>
          </p:cNvSpPr>
          <p:nvPr>
            <p:ph type="pic" idx="2"/>
          </p:nvPr>
        </p:nvSpPr>
        <p:spPr>
          <a:xfrm>
            <a:off x="5384800" y="4513944"/>
            <a:ext cx="9169399" cy="5152571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371" name="Google Shape;371;p88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p88"/>
          <p:cNvSpPr txBox="1">
            <a:spLocks noGrp="1"/>
          </p:cNvSpPr>
          <p:nvPr>
            <p:ph type="body" idx="3"/>
          </p:nvPr>
        </p:nvSpPr>
        <p:spPr>
          <a:xfrm>
            <a:off x="2184400" y="1876527"/>
            <a:ext cx="5221224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88"/>
          <p:cNvSpPr txBox="1">
            <a:spLocks noGrp="1"/>
          </p:cNvSpPr>
          <p:nvPr>
            <p:ph type="body" idx="4"/>
          </p:nvPr>
        </p:nvSpPr>
        <p:spPr>
          <a:xfrm>
            <a:off x="16105998" y="9493079"/>
            <a:ext cx="6868302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Custom">
  <p:cSld name="45_Custom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9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p89"/>
          <p:cNvSpPr txBox="1">
            <a:spLocks noGrp="1"/>
          </p:cNvSpPr>
          <p:nvPr>
            <p:ph type="body" idx="1"/>
          </p:nvPr>
        </p:nvSpPr>
        <p:spPr>
          <a:xfrm>
            <a:off x="2279650" y="9717111"/>
            <a:ext cx="926287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89"/>
          <p:cNvSpPr txBox="1">
            <a:spLocks noGrp="1"/>
          </p:cNvSpPr>
          <p:nvPr>
            <p:ph type="body" idx="2"/>
          </p:nvPr>
        </p:nvSpPr>
        <p:spPr>
          <a:xfrm>
            <a:off x="2279650" y="7127063"/>
            <a:ext cx="6382512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89"/>
          <p:cNvSpPr txBox="1">
            <a:spLocks noGrp="1"/>
          </p:cNvSpPr>
          <p:nvPr>
            <p:ph type="body" idx="3"/>
          </p:nvPr>
        </p:nvSpPr>
        <p:spPr>
          <a:xfrm>
            <a:off x="2977577" y="470119"/>
            <a:ext cx="19972911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89"/>
          <p:cNvSpPr txBox="1">
            <a:spLocks noGrp="1"/>
          </p:cNvSpPr>
          <p:nvPr>
            <p:ph type="body" idx="4"/>
          </p:nvPr>
        </p:nvSpPr>
        <p:spPr>
          <a:xfrm>
            <a:off x="2279649" y="991382"/>
            <a:ext cx="2048101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">
  <p:cSld name="47_Custom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90"/>
          <p:cNvSpPr>
            <a:spLocks noGrp="1"/>
          </p:cNvSpPr>
          <p:nvPr>
            <p:ph type="pic" idx="2"/>
          </p:nvPr>
        </p:nvSpPr>
        <p:spPr>
          <a:xfrm>
            <a:off x="2" y="0"/>
            <a:ext cx="5892799" cy="1371600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382" name="Google Shape;382;p90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3" name="Google Shape;383;p90"/>
          <p:cNvSpPr txBox="1">
            <a:spLocks noGrp="1"/>
          </p:cNvSpPr>
          <p:nvPr>
            <p:ph type="body" idx="1"/>
          </p:nvPr>
        </p:nvSpPr>
        <p:spPr>
          <a:xfrm>
            <a:off x="13082588" y="8331200"/>
            <a:ext cx="6145212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90"/>
          <p:cNvSpPr txBox="1">
            <a:spLocks noGrp="1"/>
          </p:cNvSpPr>
          <p:nvPr>
            <p:ph type="body" idx="3"/>
          </p:nvPr>
        </p:nvSpPr>
        <p:spPr>
          <a:xfrm>
            <a:off x="12955588" y="3245463"/>
            <a:ext cx="8332787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90"/>
          <p:cNvSpPr txBox="1">
            <a:spLocks noGrp="1"/>
          </p:cNvSpPr>
          <p:nvPr>
            <p:ph type="body" idx="4"/>
          </p:nvPr>
        </p:nvSpPr>
        <p:spPr>
          <a:xfrm rot="-5400000">
            <a:off x="13716960" y="4627372"/>
            <a:ext cx="18114264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Custom">
  <p:cSld name="50_Custom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1"/>
          <p:cNvSpPr>
            <a:spLocks noGrp="1"/>
          </p:cNvSpPr>
          <p:nvPr>
            <p:ph type="pic" idx="2"/>
          </p:nvPr>
        </p:nvSpPr>
        <p:spPr>
          <a:xfrm>
            <a:off x="0" y="0"/>
            <a:ext cx="24387048" cy="1371600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388" name="Google Shape;388;p91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9" name="Google Shape;389;p91"/>
          <p:cNvSpPr txBox="1">
            <a:spLocks noGrp="1"/>
          </p:cNvSpPr>
          <p:nvPr>
            <p:ph type="body" idx="1"/>
          </p:nvPr>
        </p:nvSpPr>
        <p:spPr>
          <a:xfrm>
            <a:off x="38100" y="816769"/>
            <a:ext cx="24387048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91"/>
          <p:cNvSpPr txBox="1">
            <a:spLocks noGrp="1"/>
          </p:cNvSpPr>
          <p:nvPr>
            <p:ph type="body" idx="3"/>
          </p:nvPr>
        </p:nvSpPr>
        <p:spPr>
          <a:xfrm>
            <a:off x="7800847" y="11022452"/>
            <a:ext cx="8787384" cy="157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91"/>
          <p:cNvSpPr txBox="1">
            <a:spLocks noGrp="1"/>
          </p:cNvSpPr>
          <p:nvPr>
            <p:ph type="body" idx="4"/>
          </p:nvPr>
        </p:nvSpPr>
        <p:spPr>
          <a:xfrm>
            <a:off x="8015349" y="5178732"/>
            <a:ext cx="835761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Custom">
  <p:cSld name="43_Custom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2"/>
          <p:cNvSpPr txBox="1">
            <a:spLocks noGrp="1"/>
          </p:cNvSpPr>
          <p:nvPr>
            <p:ph type="body" idx="1"/>
          </p:nvPr>
        </p:nvSpPr>
        <p:spPr>
          <a:xfrm>
            <a:off x="-1905000" y="4979123"/>
            <a:ext cx="30138625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92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5" name="Google Shape;395;p92"/>
          <p:cNvSpPr>
            <a:spLocks noGrp="1"/>
          </p:cNvSpPr>
          <p:nvPr>
            <p:ph type="pic" idx="2"/>
          </p:nvPr>
        </p:nvSpPr>
        <p:spPr>
          <a:xfrm>
            <a:off x="10622280" y="4594860"/>
            <a:ext cx="3147060" cy="391668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396" name="Google Shape;396;p92"/>
          <p:cNvSpPr txBox="1">
            <a:spLocks noGrp="1"/>
          </p:cNvSpPr>
          <p:nvPr>
            <p:ph type="body" idx="3"/>
          </p:nvPr>
        </p:nvSpPr>
        <p:spPr>
          <a:xfrm>
            <a:off x="17851891" y="10452410"/>
            <a:ext cx="4718304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92"/>
          <p:cNvSpPr txBox="1">
            <a:spLocks noGrp="1"/>
          </p:cNvSpPr>
          <p:nvPr>
            <p:ph type="body" idx="4"/>
          </p:nvPr>
        </p:nvSpPr>
        <p:spPr>
          <a:xfrm>
            <a:off x="2009548" y="719617"/>
            <a:ext cx="568756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92"/>
          <p:cNvSpPr txBox="1">
            <a:spLocks noGrp="1"/>
          </p:cNvSpPr>
          <p:nvPr>
            <p:ph type="body" idx="5"/>
          </p:nvPr>
        </p:nvSpPr>
        <p:spPr>
          <a:xfrm>
            <a:off x="2085749" y="9578322"/>
            <a:ext cx="500176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92"/>
          <p:cNvSpPr txBox="1">
            <a:spLocks noGrp="1"/>
          </p:cNvSpPr>
          <p:nvPr>
            <p:ph type="body" idx="6"/>
          </p:nvPr>
        </p:nvSpPr>
        <p:spPr>
          <a:xfrm>
            <a:off x="17156403" y="1825387"/>
            <a:ext cx="5221224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Custom">
  <p:cSld name="44_Custom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3"/>
          <p:cNvSpPr>
            <a:spLocks noGrp="1"/>
          </p:cNvSpPr>
          <p:nvPr>
            <p:ph type="pic" idx="2"/>
          </p:nvPr>
        </p:nvSpPr>
        <p:spPr>
          <a:xfrm>
            <a:off x="18156166" y="2140782"/>
            <a:ext cx="3713234" cy="4971218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402" name="Google Shape;402;p93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3" name="Google Shape;403;p93"/>
          <p:cNvSpPr>
            <a:spLocks noGrp="1"/>
          </p:cNvSpPr>
          <p:nvPr>
            <p:ph type="pic" idx="3"/>
          </p:nvPr>
        </p:nvSpPr>
        <p:spPr>
          <a:xfrm>
            <a:off x="16471000" y="3111206"/>
            <a:ext cx="2001151" cy="4241589"/>
          </a:xfrm>
          <a:prstGeom prst="rect">
            <a:avLst/>
          </a:prstGeom>
          <a:solidFill>
            <a:srgbClr val="BBD6EE"/>
          </a:solidFill>
          <a:ln>
            <a:noFill/>
          </a:ln>
        </p:spPr>
      </p:sp>
      <p:sp>
        <p:nvSpPr>
          <p:cNvPr id="404" name="Google Shape;404;p93"/>
          <p:cNvSpPr>
            <a:spLocks noGrp="1"/>
          </p:cNvSpPr>
          <p:nvPr>
            <p:ph type="pic" idx="4"/>
          </p:nvPr>
        </p:nvSpPr>
        <p:spPr>
          <a:xfrm>
            <a:off x="3163528" y="7480843"/>
            <a:ext cx="6399573" cy="8521158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405" name="Google Shape;405;p93"/>
          <p:cNvSpPr txBox="1">
            <a:spLocks noGrp="1"/>
          </p:cNvSpPr>
          <p:nvPr>
            <p:ph type="body" idx="1"/>
          </p:nvPr>
        </p:nvSpPr>
        <p:spPr>
          <a:xfrm>
            <a:off x="2590923" y="987732"/>
            <a:ext cx="835761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93"/>
          <p:cNvSpPr txBox="1">
            <a:spLocks noGrp="1"/>
          </p:cNvSpPr>
          <p:nvPr>
            <p:ph type="body" idx="5"/>
          </p:nvPr>
        </p:nvSpPr>
        <p:spPr>
          <a:xfrm>
            <a:off x="2590923" y="3421621"/>
            <a:ext cx="8357616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93"/>
          <p:cNvSpPr txBox="1">
            <a:spLocks noGrp="1"/>
          </p:cNvSpPr>
          <p:nvPr>
            <p:ph type="body" idx="6"/>
          </p:nvPr>
        </p:nvSpPr>
        <p:spPr>
          <a:xfrm>
            <a:off x="7449363" y="7886919"/>
            <a:ext cx="19972911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93"/>
          <p:cNvSpPr txBox="1">
            <a:spLocks noGrp="1"/>
          </p:cNvSpPr>
          <p:nvPr>
            <p:ph type="body" idx="7"/>
          </p:nvPr>
        </p:nvSpPr>
        <p:spPr>
          <a:xfrm>
            <a:off x="17419927" y="11513532"/>
            <a:ext cx="5221224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Custom">
  <p:cSld name="46_Custom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4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1" name="Google Shape;411;p94"/>
          <p:cNvSpPr txBox="1">
            <a:spLocks noGrp="1"/>
          </p:cNvSpPr>
          <p:nvPr>
            <p:ph type="body" idx="1"/>
          </p:nvPr>
        </p:nvSpPr>
        <p:spPr>
          <a:xfrm>
            <a:off x="4238748" y="10458458"/>
            <a:ext cx="5781552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94"/>
          <p:cNvSpPr txBox="1">
            <a:spLocks noGrp="1"/>
          </p:cNvSpPr>
          <p:nvPr>
            <p:ph type="body" idx="2"/>
          </p:nvPr>
        </p:nvSpPr>
        <p:spPr>
          <a:xfrm>
            <a:off x="20737764" y="2100304"/>
            <a:ext cx="2789894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94"/>
          <p:cNvSpPr txBox="1">
            <a:spLocks noGrp="1"/>
          </p:cNvSpPr>
          <p:nvPr>
            <p:ph type="body" idx="3"/>
          </p:nvPr>
        </p:nvSpPr>
        <p:spPr>
          <a:xfrm>
            <a:off x="4238748" y="1129495"/>
            <a:ext cx="14392151" cy="42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94"/>
          <p:cNvSpPr txBox="1">
            <a:spLocks noGrp="1"/>
          </p:cNvSpPr>
          <p:nvPr>
            <p:ph type="body" idx="4"/>
          </p:nvPr>
        </p:nvSpPr>
        <p:spPr>
          <a:xfrm rot="-5400000">
            <a:off x="-9173188" y="-626483"/>
            <a:ext cx="19972911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94"/>
          <p:cNvSpPr txBox="1">
            <a:spLocks noGrp="1"/>
          </p:cNvSpPr>
          <p:nvPr>
            <p:ph type="body" idx="5"/>
          </p:nvPr>
        </p:nvSpPr>
        <p:spPr>
          <a:xfrm rot="-5400000">
            <a:off x="12146723" y="13432417"/>
            <a:ext cx="19972911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Custom">
  <p:cSld name="48_Custom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95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8" name="Google Shape;418;p95"/>
          <p:cNvSpPr txBox="1">
            <a:spLocks noGrp="1"/>
          </p:cNvSpPr>
          <p:nvPr>
            <p:ph type="body" idx="1"/>
          </p:nvPr>
        </p:nvSpPr>
        <p:spPr>
          <a:xfrm>
            <a:off x="15812961" y="5668793"/>
            <a:ext cx="6729984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95"/>
          <p:cNvSpPr txBox="1">
            <a:spLocks noGrp="1"/>
          </p:cNvSpPr>
          <p:nvPr>
            <p:ph type="body" idx="2"/>
          </p:nvPr>
        </p:nvSpPr>
        <p:spPr>
          <a:xfrm>
            <a:off x="-1467894" y="51645"/>
            <a:ext cx="26461495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p95"/>
          <p:cNvSpPr txBox="1">
            <a:spLocks noGrp="1"/>
          </p:cNvSpPr>
          <p:nvPr>
            <p:ph type="body" idx="3"/>
          </p:nvPr>
        </p:nvSpPr>
        <p:spPr>
          <a:xfrm>
            <a:off x="15810522" y="7585124"/>
            <a:ext cx="8403336" cy="42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9600"/>
              <a:buNone/>
              <a:defRPr sz="96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95"/>
          <p:cNvSpPr txBox="1">
            <a:spLocks noGrp="1"/>
          </p:cNvSpPr>
          <p:nvPr>
            <p:ph type="body" idx="4"/>
          </p:nvPr>
        </p:nvSpPr>
        <p:spPr>
          <a:xfrm>
            <a:off x="6334728" y="9266028"/>
            <a:ext cx="2350008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95"/>
          <p:cNvSpPr txBox="1">
            <a:spLocks noGrp="1"/>
          </p:cNvSpPr>
          <p:nvPr>
            <p:ph type="body" idx="5"/>
          </p:nvPr>
        </p:nvSpPr>
        <p:spPr>
          <a:xfrm>
            <a:off x="2176906" y="4777138"/>
            <a:ext cx="235000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95"/>
          <p:cNvSpPr txBox="1">
            <a:spLocks noGrp="1"/>
          </p:cNvSpPr>
          <p:nvPr>
            <p:ph type="body" idx="6"/>
          </p:nvPr>
        </p:nvSpPr>
        <p:spPr>
          <a:xfrm>
            <a:off x="10242064" y="5743979"/>
            <a:ext cx="2350008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">
  <p:cSld name="5_Custom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1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51"/>
          <p:cNvSpPr txBox="1">
            <a:spLocks noGrp="1"/>
          </p:cNvSpPr>
          <p:nvPr>
            <p:ph type="body" idx="1"/>
          </p:nvPr>
        </p:nvSpPr>
        <p:spPr>
          <a:xfrm>
            <a:off x="3509962" y="-13284670"/>
            <a:ext cx="6217920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body" idx="2"/>
          </p:nvPr>
        </p:nvSpPr>
        <p:spPr>
          <a:xfrm>
            <a:off x="15290800" y="7798145"/>
            <a:ext cx="7552944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1"/>
          <p:cNvSpPr txBox="1">
            <a:spLocks noGrp="1"/>
          </p:cNvSpPr>
          <p:nvPr>
            <p:ph type="body" idx="3"/>
          </p:nvPr>
        </p:nvSpPr>
        <p:spPr>
          <a:xfrm rot="-5400000">
            <a:off x="9996354" y="3840212"/>
            <a:ext cx="24304753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700"/>
              <a:buNone/>
              <a:defRPr sz="287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1"/>
          <p:cNvSpPr txBox="1">
            <a:spLocks noGrp="1"/>
          </p:cNvSpPr>
          <p:nvPr>
            <p:ph type="body" idx="4"/>
          </p:nvPr>
        </p:nvSpPr>
        <p:spPr>
          <a:xfrm>
            <a:off x="15290800" y="6627297"/>
            <a:ext cx="4603933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 txBox="1">
            <a:spLocks noGrp="1"/>
          </p:cNvSpPr>
          <p:nvPr>
            <p:ph type="body" idx="5"/>
          </p:nvPr>
        </p:nvSpPr>
        <p:spPr>
          <a:xfrm>
            <a:off x="1498600" y="995700"/>
            <a:ext cx="13094208" cy="840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Custom">
  <p:cSld name="49_Custom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6"/>
          <p:cNvSpPr txBox="1">
            <a:spLocks noGrp="1"/>
          </p:cNvSpPr>
          <p:nvPr>
            <p:ph type="body" idx="1"/>
          </p:nvPr>
        </p:nvSpPr>
        <p:spPr>
          <a:xfrm>
            <a:off x="2754969" y="-321433"/>
            <a:ext cx="23774400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28700"/>
              <a:buNone/>
              <a:defRPr sz="28700">
                <a:solidFill>
                  <a:srgbClr val="D1C3A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96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7" name="Google Shape;427;p96"/>
          <p:cNvSpPr txBox="1">
            <a:spLocks noGrp="1"/>
          </p:cNvSpPr>
          <p:nvPr>
            <p:ph type="body" idx="2"/>
          </p:nvPr>
        </p:nvSpPr>
        <p:spPr>
          <a:xfrm>
            <a:off x="934957" y="9414462"/>
            <a:ext cx="4407408" cy="193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96"/>
          <p:cNvSpPr txBox="1">
            <a:spLocks noGrp="1"/>
          </p:cNvSpPr>
          <p:nvPr>
            <p:ph type="body" idx="3"/>
          </p:nvPr>
        </p:nvSpPr>
        <p:spPr>
          <a:xfrm>
            <a:off x="934957" y="6432013"/>
            <a:ext cx="2825496" cy="230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96"/>
          <p:cNvSpPr txBox="1">
            <a:spLocks noGrp="1"/>
          </p:cNvSpPr>
          <p:nvPr>
            <p:ph type="body" idx="4"/>
          </p:nvPr>
        </p:nvSpPr>
        <p:spPr>
          <a:xfrm>
            <a:off x="12636684" y="7124217"/>
            <a:ext cx="1207008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1600"/>
              <a:buNone/>
              <a:defRPr sz="1600" b="0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96"/>
          <p:cNvSpPr txBox="1">
            <a:spLocks noGrp="1"/>
          </p:cNvSpPr>
          <p:nvPr>
            <p:ph type="body" idx="5"/>
          </p:nvPr>
        </p:nvSpPr>
        <p:spPr>
          <a:xfrm>
            <a:off x="12636684" y="8978312"/>
            <a:ext cx="1207008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1600"/>
              <a:buNone/>
              <a:defRPr sz="1600" b="0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96"/>
          <p:cNvSpPr txBox="1">
            <a:spLocks noGrp="1"/>
          </p:cNvSpPr>
          <p:nvPr>
            <p:ph type="body" idx="6"/>
          </p:nvPr>
        </p:nvSpPr>
        <p:spPr>
          <a:xfrm>
            <a:off x="10366810" y="8545362"/>
            <a:ext cx="1207008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1600"/>
              <a:buNone/>
              <a:defRPr sz="1600" b="0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96"/>
          <p:cNvSpPr txBox="1">
            <a:spLocks noGrp="1"/>
          </p:cNvSpPr>
          <p:nvPr>
            <p:ph type="body" idx="7"/>
          </p:nvPr>
        </p:nvSpPr>
        <p:spPr>
          <a:xfrm>
            <a:off x="15110975" y="7861084"/>
            <a:ext cx="1207008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1600"/>
              <a:buNone/>
              <a:defRPr sz="1600" b="0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96"/>
          <p:cNvSpPr txBox="1">
            <a:spLocks noGrp="1"/>
          </p:cNvSpPr>
          <p:nvPr>
            <p:ph type="body" idx="8"/>
          </p:nvPr>
        </p:nvSpPr>
        <p:spPr>
          <a:xfrm>
            <a:off x="15110975" y="9781076"/>
            <a:ext cx="1207008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1600"/>
              <a:buNone/>
              <a:defRPr sz="1600" b="0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96"/>
          <p:cNvSpPr txBox="1">
            <a:spLocks noGrp="1"/>
          </p:cNvSpPr>
          <p:nvPr>
            <p:ph type="body" idx="9"/>
          </p:nvPr>
        </p:nvSpPr>
        <p:spPr>
          <a:xfrm>
            <a:off x="15110975" y="10891326"/>
            <a:ext cx="1207008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1600"/>
              <a:buNone/>
              <a:defRPr sz="1600" b="0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p96"/>
          <p:cNvSpPr txBox="1">
            <a:spLocks noGrp="1"/>
          </p:cNvSpPr>
          <p:nvPr>
            <p:ph type="body" idx="13"/>
          </p:nvPr>
        </p:nvSpPr>
        <p:spPr>
          <a:xfrm>
            <a:off x="15313173" y="12130567"/>
            <a:ext cx="1207008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1600"/>
              <a:buNone/>
              <a:defRPr sz="1600" b="0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97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8"/>
          <p:cNvSpPr>
            <a:spLocks noGrp="1"/>
          </p:cNvSpPr>
          <p:nvPr>
            <p:ph type="pic" idx="2"/>
          </p:nvPr>
        </p:nvSpPr>
        <p:spPr>
          <a:xfrm>
            <a:off x="0" y="0"/>
            <a:ext cx="24387048" cy="13716000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440" name="Google Shape;440;p98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">
  <p:cSld name="6_Custom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2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body" idx="1"/>
          </p:nvPr>
        </p:nvSpPr>
        <p:spPr>
          <a:xfrm>
            <a:off x="1527175" y="3178521"/>
            <a:ext cx="1977847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28700"/>
              <a:buNone/>
              <a:defRPr sz="28700">
                <a:solidFill>
                  <a:srgbClr val="D1C3A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52"/>
          <p:cNvSpPr txBox="1">
            <a:spLocks noGrp="1"/>
          </p:cNvSpPr>
          <p:nvPr>
            <p:ph type="body" idx="2"/>
          </p:nvPr>
        </p:nvSpPr>
        <p:spPr>
          <a:xfrm>
            <a:off x="1536926" y="1359279"/>
            <a:ext cx="13094208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7200"/>
              <a:buNone/>
              <a:defRPr sz="72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2"/>
          <p:cNvSpPr txBox="1">
            <a:spLocks noGrp="1"/>
          </p:cNvSpPr>
          <p:nvPr>
            <p:ph type="body" idx="3"/>
          </p:nvPr>
        </p:nvSpPr>
        <p:spPr>
          <a:xfrm>
            <a:off x="1536926" y="8162466"/>
            <a:ext cx="13094208" cy="322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7200"/>
              <a:buNone/>
              <a:defRPr sz="72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body" idx="4"/>
          </p:nvPr>
        </p:nvSpPr>
        <p:spPr>
          <a:xfrm>
            <a:off x="17550941" y="10535027"/>
            <a:ext cx="5358384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  <a:defRPr sz="2000" b="0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">
  <p:cSld name="7_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3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53"/>
          <p:cNvSpPr txBox="1">
            <a:spLocks noGrp="1"/>
          </p:cNvSpPr>
          <p:nvPr>
            <p:ph type="body" idx="1"/>
          </p:nvPr>
        </p:nvSpPr>
        <p:spPr>
          <a:xfrm>
            <a:off x="1034946" y="-8904595"/>
            <a:ext cx="6217920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53"/>
          <p:cNvSpPr txBox="1">
            <a:spLocks noGrp="1"/>
          </p:cNvSpPr>
          <p:nvPr>
            <p:ph type="body" idx="2"/>
          </p:nvPr>
        </p:nvSpPr>
        <p:spPr>
          <a:xfrm>
            <a:off x="15115248" y="7401807"/>
            <a:ext cx="10698480" cy="538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4400"/>
              <a:buNone/>
              <a:defRPr sz="34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3"/>
          <p:cNvSpPr txBox="1">
            <a:spLocks noGrp="1"/>
          </p:cNvSpPr>
          <p:nvPr>
            <p:ph type="body" idx="3"/>
          </p:nvPr>
        </p:nvSpPr>
        <p:spPr>
          <a:xfrm>
            <a:off x="1525360" y="7544513"/>
            <a:ext cx="9820656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body" idx="4"/>
          </p:nvPr>
        </p:nvSpPr>
        <p:spPr>
          <a:xfrm>
            <a:off x="1525360" y="6651725"/>
            <a:ext cx="9818915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5"/>
          </p:nvPr>
        </p:nvSpPr>
        <p:spPr>
          <a:xfrm>
            <a:off x="1498600" y="430485"/>
            <a:ext cx="10698480" cy="538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4400"/>
              <a:buNone/>
              <a:defRPr sz="34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body" idx="6"/>
          </p:nvPr>
        </p:nvSpPr>
        <p:spPr>
          <a:xfrm>
            <a:off x="11709399" y="603508"/>
            <a:ext cx="3236976" cy="538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4400"/>
              <a:buNone/>
              <a:defRPr sz="34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body" idx="7"/>
          </p:nvPr>
        </p:nvSpPr>
        <p:spPr>
          <a:xfrm>
            <a:off x="15431480" y="914404"/>
            <a:ext cx="7699248" cy="507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">
  <p:cSld name="8_Custom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4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body" idx="1"/>
          </p:nvPr>
        </p:nvSpPr>
        <p:spPr>
          <a:xfrm>
            <a:off x="5566966" y="10501809"/>
            <a:ext cx="19778472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body" idx="2"/>
          </p:nvPr>
        </p:nvSpPr>
        <p:spPr>
          <a:xfrm>
            <a:off x="1911350" y="1013691"/>
            <a:ext cx="6419088" cy="341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54"/>
          <p:cNvSpPr txBox="1">
            <a:spLocks noGrp="1"/>
          </p:cNvSpPr>
          <p:nvPr>
            <p:ph type="body" idx="3"/>
          </p:nvPr>
        </p:nvSpPr>
        <p:spPr>
          <a:xfrm>
            <a:off x="8361817" y="3272690"/>
            <a:ext cx="591616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4"/>
          <p:cNvSpPr txBox="1">
            <a:spLocks noGrp="1"/>
          </p:cNvSpPr>
          <p:nvPr>
            <p:ph type="body" idx="4"/>
          </p:nvPr>
        </p:nvSpPr>
        <p:spPr>
          <a:xfrm>
            <a:off x="8329838" y="2249885"/>
            <a:ext cx="5948136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4"/>
          <p:cNvSpPr txBox="1">
            <a:spLocks noGrp="1"/>
          </p:cNvSpPr>
          <p:nvPr>
            <p:ph type="body" idx="5"/>
          </p:nvPr>
        </p:nvSpPr>
        <p:spPr>
          <a:xfrm>
            <a:off x="8361817" y="1505416"/>
            <a:ext cx="5922096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  <a:defRPr sz="2000" b="1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54"/>
          <p:cNvSpPr txBox="1">
            <a:spLocks noGrp="1"/>
          </p:cNvSpPr>
          <p:nvPr>
            <p:ph type="body" idx="6"/>
          </p:nvPr>
        </p:nvSpPr>
        <p:spPr>
          <a:xfrm>
            <a:off x="16461244" y="3272690"/>
            <a:ext cx="591616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54"/>
          <p:cNvSpPr txBox="1">
            <a:spLocks noGrp="1"/>
          </p:cNvSpPr>
          <p:nvPr>
            <p:ph type="body" idx="7"/>
          </p:nvPr>
        </p:nvSpPr>
        <p:spPr>
          <a:xfrm>
            <a:off x="16429264" y="2249885"/>
            <a:ext cx="5948136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54"/>
          <p:cNvSpPr txBox="1">
            <a:spLocks noGrp="1"/>
          </p:cNvSpPr>
          <p:nvPr>
            <p:ph type="body" idx="8"/>
          </p:nvPr>
        </p:nvSpPr>
        <p:spPr>
          <a:xfrm>
            <a:off x="16461244" y="1505416"/>
            <a:ext cx="5922096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  <a:defRPr sz="2000" b="1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54"/>
          <p:cNvSpPr txBox="1">
            <a:spLocks noGrp="1"/>
          </p:cNvSpPr>
          <p:nvPr>
            <p:ph type="body" idx="9"/>
          </p:nvPr>
        </p:nvSpPr>
        <p:spPr>
          <a:xfrm>
            <a:off x="1939245" y="8731152"/>
            <a:ext cx="591616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54"/>
          <p:cNvSpPr txBox="1">
            <a:spLocks noGrp="1"/>
          </p:cNvSpPr>
          <p:nvPr>
            <p:ph type="body" idx="13"/>
          </p:nvPr>
        </p:nvSpPr>
        <p:spPr>
          <a:xfrm>
            <a:off x="1907266" y="7623158"/>
            <a:ext cx="5948136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54"/>
          <p:cNvSpPr txBox="1">
            <a:spLocks noGrp="1"/>
          </p:cNvSpPr>
          <p:nvPr>
            <p:ph type="body" idx="14"/>
          </p:nvPr>
        </p:nvSpPr>
        <p:spPr>
          <a:xfrm>
            <a:off x="1939245" y="6908800"/>
            <a:ext cx="5922096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  <a:defRPr sz="2000" b="1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4"/>
          <p:cNvSpPr txBox="1">
            <a:spLocks noGrp="1"/>
          </p:cNvSpPr>
          <p:nvPr>
            <p:ph type="body" idx="15"/>
          </p:nvPr>
        </p:nvSpPr>
        <p:spPr>
          <a:xfrm>
            <a:off x="10038671" y="8731152"/>
            <a:ext cx="591616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54"/>
          <p:cNvSpPr txBox="1">
            <a:spLocks noGrp="1"/>
          </p:cNvSpPr>
          <p:nvPr>
            <p:ph type="body" idx="16"/>
          </p:nvPr>
        </p:nvSpPr>
        <p:spPr>
          <a:xfrm>
            <a:off x="10006692" y="7623158"/>
            <a:ext cx="5948136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54"/>
          <p:cNvSpPr txBox="1">
            <a:spLocks noGrp="1"/>
          </p:cNvSpPr>
          <p:nvPr>
            <p:ph type="body" idx="17"/>
          </p:nvPr>
        </p:nvSpPr>
        <p:spPr>
          <a:xfrm>
            <a:off x="10038671" y="6908800"/>
            <a:ext cx="5922096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  <a:defRPr sz="2000" b="1">
                <a:solidFill>
                  <a:srgbClr val="D1C3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">
  <p:cSld name="9_Custom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5"/>
          <p:cNvSpPr txBox="1">
            <a:spLocks noGrp="1"/>
          </p:cNvSpPr>
          <p:nvPr>
            <p:ph type="body" idx="1"/>
          </p:nvPr>
        </p:nvSpPr>
        <p:spPr>
          <a:xfrm>
            <a:off x="1819728" y="-1546866"/>
            <a:ext cx="23863300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  <a:defRPr sz="28700">
                <a:solidFill>
                  <a:srgbClr val="F0ECE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55"/>
          <p:cNvSpPr>
            <a:spLocks noGrp="1"/>
          </p:cNvSpPr>
          <p:nvPr>
            <p:ph type="pic" idx="2"/>
          </p:nvPr>
        </p:nvSpPr>
        <p:spPr>
          <a:xfrm>
            <a:off x="13294858" y="1854200"/>
            <a:ext cx="3530601" cy="2387599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98" name="Google Shape;98;p55"/>
          <p:cNvSpPr>
            <a:spLocks noGrp="1"/>
          </p:cNvSpPr>
          <p:nvPr>
            <p:ph type="pic" idx="3"/>
          </p:nvPr>
        </p:nvSpPr>
        <p:spPr>
          <a:xfrm>
            <a:off x="19304000" y="1854200"/>
            <a:ext cx="3530601" cy="2387599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99" name="Google Shape;99;p55"/>
          <p:cNvSpPr>
            <a:spLocks noGrp="1"/>
          </p:cNvSpPr>
          <p:nvPr>
            <p:ph type="pic" idx="4"/>
          </p:nvPr>
        </p:nvSpPr>
        <p:spPr>
          <a:xfrm>
            <a:off x="7439476" y="7553155"/>
            <a:ext cx="3530601" cy="2387599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00" name="Google Shape;100;p55"/>
          <p:cNvSpPr>
            <a:spLocks noGrp="1"/>
          </p:cNvSpPr>
          <p:nvPr>
            <p:ph type="pic" idx="5"/>
          </p:nvPr>
        </p:nvSpPr>
        <p:spPr>
          <a:xfrm>
            <a:off x="13294858" y="7553155"/>
            <a:ext cx="3530601" cy="2387599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01" name="Google Shape;101;p55"/>
          <p:cNvSpPr>
            <a:spLocks noGrp="1"/>
          </p:cNvSpPr>
          <p:nvPr>
            <p:ph type="pic" idx="6"/>
          </p:nvPr>
        </p:nvSpPr>
        <p:spPr>
          <a:xfrm>
            <a:off x="1430335" y="7553155"/>
            <a:ext cx="3530601" cy="2387599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sp>
      <p:sp>
        <p:nvSpPr>
          <p:cNvPr id="102" name="Google Shape;102;p55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55"/>
          <p:cNvSpPr txBox="1">
            <a:spLocks noGrp="1"/>
          </p:cNvSpPr>
          <p:nvPr>
            <p:ph type="body" idx="7"/>
          </p:nvPr>
        </p:nvSpPr>
        <p:spPr>
          <a:xfrm>
            <a:off x="13223875" y="4467624"/>
            <a:ext cx="3602736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55"/>
          <p:cNvSpPr txBox="1">
            <a:spLocks noGrp="1"/>
          </p:cNvSpPr>
          <p:nvPr>
            <p:ph type="body" idx="8"/>
          </p:nvPr>
        </p:nvSpPr>
        <p:spPr>
          <a:xfrm>
            <a:off x="13191897" y="871193"/>
            <a:ext cx="3630168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55"/>
          <p:cNvSpPr txBox="1">
            <a:spLocks noGrp="1"/>
          </p:cNvSpPr>
          <p:nvPr>
            <p:ph type="body" idx="9"/>
          </p:nvPr>
        </p:nvSpPr>
        <p:spPr>
          <a:xfrm>
            <a:off x="19201039" y="871193"/>
            <a:ext cx="3630168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55"/>
          <p:cNvSpPr txBox="1">
            <a:spLocks noGrp="1"/>
          </p:cNvSpPr>
          <p:nvPr>
            <p:ph type="body" idx="13"/>
          </p:nvPr>
        </p:nvSpPr>
        <p:spPr>
          <a:xfrm>
            <a:off x="1327373" y="6570147"/>
            <a:ext cx="3630168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5"/>
          <p:cNvSpPr txBox="1">
            <a:spLocks noGrp="1"/>
          </p:cNvSpPr>
          <p:nvPr>
            <p:ph type="body" idx="14"/>
          </p:nvPr>
        </p:nvSpPr>
        <p:spPr>
          <a:xfrm>
            <a:off x="7336515" y="6570147"/>
            <a:ext cx="3630168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5"/>
          <p:cNvSpPr txBox="1">
            <a:spLocks noGrp="1"/>
          </p:cNvSpPr>
          <p:nvPr>
            <p:ph type="body" idx="15"/>
          </p:nvPr>
        </p:nvSpPr>
        <p:spPr>
          <a:xfrm>
            <a:off x="13191897" y="6570147"/>
            <a:ext cx="3630168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55"/>
          <p:cNvSpPr txBox="1">
            <a:spLocks noGrp="1"/>
          </p:cNvSpPr>
          <p:nvPr>
            <p:ph type="body" idx="16"/>
          </p:nvPr>
        </p:nvSpPr>
        <p:spPr>
          <a:xfrm>
            <a:off x="19233017" y="4467624"/>
            <a:ext cx="3602736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55"/>
          <p:cNvSpPr txBox="1">
            <a:spLocks noGrp="1"/>
          </p:cNvSpPr>
          <p:nvPr>
            <p:ph type="body" idx="17"/>
          </p:nvPr>
        </p:nvSpPr>
        <p:spPr>
          <a:xfrm>
            <a:off x="1359351" y="10170055"/>
            <a:ext cx="3602736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55"/>
          <p:cNvSpPr txBox="1">
            <a:spLocks noGrp="1"/>
          </p:cNvSpPr>
          <p:nvPr>
            <p:ph type="body" idx="18"/>
          </p:nvPr>
        </p:nvSpPr>
        <p:spPr>
          <a:xfrm>
            <a:off x="7368493" y="10170055"/>
            <a:ext cx="3602736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55"/>
          <p:cNvSpPr txBox="1">
            <a:spLocks noGrp="1"/>
          </p:cNvSpPr>
          <p:nvPr>
            <p:ph type="body" idx="19"/>
          </p:nvPr>
        </p:nvSpPr>
        <p:spPr>
          <a:xfrm>
            <a:off x="13223875" y="10170055"/>
            <a:ext cx="3602736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55"/>
          <p:cNvSpPr txBox="1">
            <a:spLocks noGrp="1"/>
          </p:cNvSpPr>
          <p:nvPr>
            <p:ph type="body" idx="20"/>
          </p:nvPr>
        </p:nvSpPr>
        <p:spPr>
          <a:xfrm>
            <a:off x="1359350" y="2069599"/>
            <a:ext cx="7635240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55"/>
          <p:cNvSpPr txBox="1">
            <a:spLocks noGrp="1"/>
          </p:cNvSpPr>
          <p:nvPr>
            <p:ph type="body" idx="21"/>
          </p:nvPr>
        </p:nvSpPr>
        <p:spPr>
          <a:xfrm>
            <a:off x="15199359" y="7950216"/>
            <a:ext cx="7635240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7200"/>
              <a:buNone/>
              <a:defRPr sz="7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1676619" y="730251"/>
            <a:ext cx="21033937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Montserrat ExtraBold"/>
              <a:buNone/>
              <a:defRPr sz="8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1676619" y="3651250"/>
            <a:ext cx="21033937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17223444" y="12712701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png"/><Relationship Id="rId4" Type="http://schemas.openxmlformats.org/officeDocument/2006/relationships/hyperlink" Target="mailto:csl@cryptova.c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75"/>
            <a:ext cx="24384000" cy="13716003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"/>
          <p:cNvSpPr txBox="1">
            <a:spLocks noGrp="1"/>
          </p:cNvSpPr>
          <p:nvPr>
            <p:ph type="body" idx="5"/>
          </p:nvPr>
        </p:nvSpPr>
        <p:spPr>
          <a:xfrm>
            <a:off x="7621587" y="11352033"/>
            <a:ext cx="91440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ESPORT TÝM Z OSTRAVY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447" name="Google Shape;44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79775" y="7500723"/>
            <a:ext cx="4053475" cy="40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"/>
          <p:cNvSpPr txBox="1"/>
          <p:nvPr/>
        </p:nvSpPr>
        <p:spPr>
          <a:xfrm>
            <a:off x="3558388" y="5072550"/>
            <a:ext cx="172704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CRYPTOVA</a:t>
            </a:r>
            <a:endParaRPr sz="22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9" name="Google Shape;449;p1"/>
          <p:cNvSpPr txBox="1"/>
          <p:nvPr/>
        </p:nvSpPr>
        <p:spPr>
          <a:xfrm>
            <a:off x="9547750" y="12447950"/>
            <a:ext cx="529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ESPORT TÝM Z OSTRAVY</a:t>
            </a:r>
            <a:endParaRPr sz="3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A671BC6-4962-C3C7-93E0-4EC82464EC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 smtClean="0"/>
              <a:t>10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C41BFE-D253-FAC2-6D88-A8838C631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9900" dirty="0"/>
              <a:t>CSL jaro 2023</a:t>
            </a:r>
          </a:p>
        </p:txBody>
      </p:sp>
      <p:sp>
        <p:nvSpPr>
          <p:cNvPr id="25" name="Zástupný text 7">
            <a:extLst>
              <a:ext uri="{FF2B5EF4-FFF2-40B4-BE49-F238E27FC236}">
                <a16:creationId xmlns:a16="http://schemas.microsoft.com/office/drawing/2014/main" id="{B5C65747-2938-CE9B-6268-A620B8791D8A}"/>
              </a:ext>
            </a:extLst>
          </p:cNvPr>
          <p:cNvSpPr txBox="1">
            <a:spLocks/>
          </p:cNvSpPr>
          <p:nvPr/>
        </p:nvSpPr>
        <p:spPr>
          <a:xfrm>
            <a:off x="1498600" y="4429385"/>
            <a:ext cx="10388600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89535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Rozšíření na 32 škol z MSK</a:t>
            </a:r>
          </a:p>
          <a:p>
            <a:pPr marL="89535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Oslovení minimálně 10 000 unikátních sledujících na live streamech</a:t>
            </a:r>
          </a:p>
          <a:p>
            <a:pPr marL="89535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Další stovky tisíc na sociálních sítích</a:t>
            </a:r>
          </a:p>
          <a:p>
            <a:pPr marL="89535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150+ hráčů</a:t>
            </a:r>
          </a:p>
          <a:p>
            <a:pPr marL="89535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103 zápasů</a:t>
            </a:r>
          </a:p>
          <a:p>
            <a:pPr marL="89535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79 živě vysílaných</a:t>
            </a:r>
          </a:p>
          <a:p>
            <a:pPr marL="89535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Březen – Červen (30 hracích dní)</a:t>
            </a:r>
          </a:p>
          <a:p>
            <a:pPr indent="-19050"/>
            <a:endParaRPr lang="cs-CZ" dirty="0"/>
          </a:p>
          <a:p>
            <a:pPr indent="-19050"/>
            <a:endParaRPr lang="cs-CZ" dirty="0"/>
          </a:p>
          <a:p>
            <a:pPr indent="-19050"/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00B5E6-B91A-1E67-5CF2-3288241B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280" y="4429385"/>
            <a:ext cx="6240621" cy="78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6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A671BC6-4962-C3C7-93E0-4EC82464EC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 smtClean="0"/>
              <a:t>11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C41BFE-D253-FAC2-6D88-A8838C631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3800" dirty="0"/>
              <a:t>Přínos pro kraj</a:t>
            </a:r>
          </a:p>
        </p:txBody>
      </p:sp>
      <p:sp>
        <p:nvSpPr>
          <p:cNvPr id="25" name="Zástupný text 7">
            <a:extLst>
              <a:ext uri="{FF2B5EF4-FFF2-40B4-BE49-F238E27FC236}">
                <a16:creationId xmlns:a16="http://schemas.microsoft.com/office/drawing/2014/main" id="{B5C65747-2938-CE9B-6268-A620B8791D8A}"/>
              </a:ext>
            </a:extLst>
          </p:cNvPr>
          <p:cNvSpPr txBox="1">
            <a:spLocks/>
          </p:cNvSpPr>
          <p:nvPr/>
        </p:nvSpPr>
        <p:spPr>
          <a:xfrm>
            <a:off x="1498600" y="4429385"/>
            <a:ext cx="11266424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895350" indent="-45720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Loga MSK na všech marketingových výstupech Cryptova </a:t>
            </a:r>
            <a:r>
              <a:rPr lang="cs-CZ" sz="2800" b="1" dirty="0" err="1">
                <a:solidFill>
                  <a:schemeClr val="tx2">
                    <a:lumMod val="50000"/>
                  </a:schemeClr>
                </a:solidFill>
              </a:rPr>
              <a:t>School</a:t>
            </a: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tx2">
                    <a:lumMod val="50000"/>
                  </a:schemeClr>
                </a:solidFill>
              </a:rPr>
              <a:t>League</a:t>
            </a:r>
            <a:endParaRPr lang="cs-CZ" sz="2800" b="1" dirty="0">
              <a:solidFill>
                <a:schemeClr val="tx2">
                  <a:lumMod val="50000"/>
                </a:schemeClr>
              </a:solidFill>
            </a:endParaRPr>
          </a:p>
          <a:p>
            <a:pPr marL="895350" indent="-45720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Propagace </a:t>
            </a:r>
            <a:r>
              <a:rPr lang="cs-CZ" sz="2800" b="1" dirty="0" err="1">
                <a:solidFill>
                  <a:schemeClr val="tx2">
                    <a:lumMod val="50000"/>
                  </a:schemeClr>
                </a:solidFill>
              </a:rPr>
              <a:t>hrajemskrajem</a:t>
            </a: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 během živých vysílání a na sociálních sítích</a:t>
            </a:r>
          </a:p>
          <a:p>
            <a:pPr marL="1352550" lvl="1" indent="-45720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Naše vlastní tvorba(City campus)</a:t>
            </a:r>
          </a:p>
          <a:p>
            <a:pPr marL="1352550" lvl="1" indent="-45720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Představení projektů na modernizaci MSK</a:t>
            </a:r>
          </a:p>
          <a:p>
            <a:pPr marL="895350" indent="-457200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Aktivace mladých lidí nejen v Ostravě</a:t>
            </a:r>
          </a:p>
          <a:p>
            <a:pPr marL="895350" indent="-45720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Zapojení mnoha rozdílně zaměřených škol v rámci MSK</a:t>
            </a:r>
          </a:p>
          <a:p>
            <a:pPr marL="895350" indent="-45720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Vzrůstající zájem mladých lidí o náš region a dění v něm.</a:t>
            </a:r>
            <a:endParaRPr lang="cs-CZ" sz="3200" b="1" dirty="0">
              <a:solidFill>
                <a:schemeClr val="tx1"/>
              </a:solidFill>
            </a:endParaRPr>
          </a:p>
          <a:p>
            <a:pPr indent="-19050"/>
            <a:endParaRPr lang="cs-CZ" dirty="0"/>
          </a:p>
          <a:p>
            <a:pPr indent="-19050"/>
            <a:endParaRPr lang="cs-CZ" dirty="0"/>
          </a:p>
          <a:p>
            <a:pPr indent="-19050"/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00B5E6-B91A-1E67-5CF2-3288241B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280" y="4429385"/>
            <a:ext cx="6240621" cy="78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0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511" name="Google Shape;511;p8"/>
          <p:cNvSpPr txBox="1">
            <a:spLocks noGrp="1"/>
          </p:cNvSpPr>
          <p:nvPr>
            <p:ph type="body" idx="1"/>
          </p:nvPr>
        </p:nvSpPr>
        <p:spPr>
          <a:xfrm>
            <a:off x="2490104" y="10501800"/>
            <a:ext cx="23859000" cy="4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</a:pPr>
            <a:r>
              <a:rPr lang="en-US" dirty="0">
                <a:solidFill>
                  <a:srgbClr val="999999"/>
                </a:solidFill>
              </a:rPr>
              <a:t>CRYPTOVA</a:t>
            </a:r>
            <a:endParaRPr dirty="0">
              <a:solidFill>
                <a:srgbClr val="999999"/>
              </a:solidFill>
            </a:endParaRPr>
          </a:p>
        </p:txBody>
      </p:sp>
      <p:sp>
        <p:nvSpPr>
          <p:cNvPr id="512" name="Google Shape;512;p8"/>
          <p:cNvSpPr txBox="1">
            <a:spLocks noGrp="1"/>
          </p:cNvSpPr>
          <p:nvPr>
            <p:ph type="body" idx="2"/>
          </p:nvPr>
        </p:nvSpPr>
        <p:spPr>
          <a:xfrm>
            <a:off x="1911350" y="1013700"/>
            <a:ext cx="7075800" cy="3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None/>
            </a:pPr>
            <a:r>
              <a:rPr lang="en-US">
                <a:solidFill>
                  <a:srgbClr val="000000"/>
                </a:solidFill>
              </a:rPr>
              <a:t>ORGANIZACE</a:t>
            </a:r>
            <a:endParaRPr/>
          </a:p>
        </p:txBody>
      </p:sp>
      <p:sp>
        <p:nvSpPr>
          <p:cNvPr id="513" name="Google Shape;513;p8"/>
          <p:cNvSpPr txBox="1">
            <a:spLocks noGrp="1"/>
          </p:cNvSpPr>
          <p:nvPr>
            <p:ph type="body" idx="3"/>
          </p:nvPr>
        </p:nvSpPr>
        <p:spPr>
          <a:xfrm>
            <a:off x="9340623" y="3272690"/>
            <a:ext cx="59163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 dirty="0"/>
              <a:t>O </a:t>
            </a:r>
            <a:r>
              <a:rPr lang="en-US" dirty="0" err="1"/>
              <a:t>veškerou</a:t>
            </a:r>
            <a:r>
              <a:rPr lang="en-US" dirty="0"/>
              <a:t> </a:t>
            </a:r>
            <a:r>
              <a:rPr lang="en-US" dirty="0" err="1"/>
              <a:t>organizaci</a:t>
            </a:r>
            <a:r>
              <a:rPr lang="en-US" dirty="0"/>
              <a:t> </a:t>
            </a:r>
            <a:r>
              <a:rPr lang="en-US" dirty="0" err="1"/>
              <a:t>spojenou</a:t>
            </a:r>
            <a:r>
              <a:rPr lang="en-US" dirty="0"/>
              <a:t> s </a:t>
            </a:r>
            <a:r>
              <a:rPr lang="en-US" dirty="0" err="1"/>
              <a:t>ligou</a:t>
            </a:r>
            <a:r>
              <a:rPr lang="en-US" dirty="0"/>
              <a:t> se </a:t>
            </a:r>
            <a:r>
              <a:rPr lang="en-US" dirty="0" err="1"/>
              <a:t>postará</a:t>
            </a:r>
            <a:r>
              <a:rPr lang="en-US" dirty="0"/>
              <a:t> </a:t>
            </a:r>
            <a:r>
              <a:rPr lang="cs-CZ" dirty="0" err="1"/>
              <a:t>esportová</a:t>
            </a:r>
            <a:r>
              <a:rPr lang="en-US" dirty="0"/>
              <a:t> </a:t>
            </a:r>
            <a:r>
              <a:rPr lang="en-US" dirty="0" err="1"/>
              <a:t>organizace</a:t>
            </a:r>
            <a:r>
              <a:rPr lang="en-US" dirty="0"/>
              <a:t> Cryptova</a:t>
            </a:r>
            <a:r>
              <a:rPr lang="cs-CZ" dirty="0"/>
              <a:t>.</a:t>
            </a:r>
            <a:endParaRPr dirty="0">
              <a:solidFill>
                <a:srgbClr val="7F7F7F"/>
              </a:solidFill>
            </a:endParaRPr>
          </a:p>
        </p:txBody>
      </p:sp>
      <p:sp>
        <p:nvSpPr>
          <p:cNvPr id="514" name="Google Shape;514;p8"/>
          <p:cNvSpPr txBox="1">
            <a:spLocks noGrp="1"/>
          </p:cNvSpPr>
          <p:nvPr>
            <p:ph type="body" idx="4"/>
          </p:nvPr>
        </p:nvSpPr>
        <p:spPr>
          <a:xfrm>
            <a:off x="9308644" y="2249885"/>
            <a:ext cx="59481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Kdo organizuje ligu ?</a:t>
            </a:r>
            <a:endParaRPr/>
          </a:p>
        </p:txBody>
      </p:sp>
      <p:sp>
        <p:nvSpPr>
          <p:cNvPr id="515" name="Google Shape;515;p8"/>
          <p:cNvSpPr txBox="1">
            <a:spLocks noGrp="1"/>
          </p:cNvSpPr>
          <p:nvPr>
            <p:ph type="body" idx="6"/>
          </p:nvPr>
        </p:nvSpPr>
        <p:spPr>
          <a:xfrm>
            <a:off x="17440050" y="3272690"/>
            <a:ext cx="59163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 dirty="0" err="1"/>
              <a:t>Školy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přihlásí</a:t>
            </a:r>
            <a:r>
              <a:rPr lang="en-US" dirty="0"/>
              <a:t> </a:t>
            </a:r>
            <a:r>
              <a:rPr lang="en-US" dirty="0" err="1"/>
              <a:t>prostřednictvím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zástupce</a:t>
            </a:r>
            <a:r>
              <a:rPr lang="en-US" dirty="0"/>
              <a:t> </a:t>
            </a:r>
            <a:r>
              <a:rPr lang="en-US" dirty="0" err="1"/>
              <a:t>tým</a:t>
            </a:r>
            <a:r>
              <a:rPr lang="en-US" dirty="0"/>
              <a:t> </a:t>
            </a:r>
            <a:r>
              <a:rPr lang="en-US" dirty="0" err="1"/>
              <a:t>pěti</a:t>
            </a:r>
            <a:r>
              <a:rPr lang="en-US" dirty="0"/>
              <a:t> </a:t>
            </a:r>
            <a:r>
              <a:rPr lang="en-US" dirty="0" err="1"/>
              <a:t>hráčů</a:t>
            </a:r>
            <a:r>
              <a:rPr lang="en-US" dirty="0"/>
              <a:t> a </a:t>
            </a:r>
            <a:r>
              <a:rPr lang="en-US" dirty="0" err="1"/>
              <a:t>zaštítí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tým</a:t>
            </a:r>
            <a:r>
              <a:rPr lang="en-US" dirty="0"/>
              <a:t> </a:t>
            </a:r>
            <a:r>
              <a:rPr lang="en-US" dirty="0" err="1"/>
              <a:t>názvem</a:t>
            </a:r>
            <a:r>
              <a:rPr lang="en-US" dirty="0"/>
              <a:t> a </a:t>
            </a:r>
            <a:r>
              <a:rPr lang="en-US" dirty="0" err="1"/>
              <a:t>logem</a:t>
            </a:r>
            <a:r>
              <a:rPr lang="en-US" dirty="0"/>
              <a:t>​.</a:t>
            </a:r>
            <a:r>
              <a:rPr lang="cs-CZ" dirty="0"/>
              <a:t> Případně se mohou přihlásit samotní hráči, ale musí se domluvit se školou.</a:t>
            </a:r>
            <a:endParaRPr dirty="0">
              <a:solidFill>
                <a:srgbClr val="7F7F7F"/>
              </a:solidFill>
            </a:endParaRPr>
          </a:p>
        </p:txBody>
      </p:sp>
      <p:sp>
        <p:nvSpPr>
          <p:cNvPr id="516" name="Google Shape;516;p8"/>
          <p:cNvSpPr txBox="1">
            <a:spLocks noGrp="1"/>
          </p:cNvSpPr>
          <p:nvPr>
            <p:ph type="body" idx="7"/>
          </p:nvPr>
        </p:nvSpPr>
        <p:spPr>
          <a:xfrm>
            <a:off x="17408070" y="2249885"/>
            <a:ext cx="59481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>
                <a:solidFill>
                  <a:srgbClr val="000000"/>
                </a:solidFill>
              </a:rPr>
              <a:t>Co musíte udělat ?</a:t>
            </a:r>
            <a:endParaRPr/>
          </a:p>
        </p:txBody>
      </p:sp>
      <p:sp>
        <p:nvSpPr>
          <p:cNvPr id="517" name="Google Shape;517;p8"/>
          <p:cNvSpPr txBox="1">
            <a:spLocks noGrp="1"/>
          </p:cNvSpPr>
          <p:nvPr>
            <p:ph type="body" idx="9"/>
          </p:nvPr>
        </p:nvSpPr>
        <p:spPr>
          <a:xfrm>
            <a:off x="1939245" y="8058675"/>
            <a:ext cx="59163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 dirty="0" err="1"/>
              <a:t>Hráči</a:t>
            </a:r>
            <a:r>
              <a:rPr lang="en-US" dirty="0"/>
              <a:t>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připojení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zápas</a:t>
            </a:r>
            <a:r>
              <a:rPr lang="en-US" dirty="0"/>
              <a:t> online, </a:t>
            </a:r>
            <a:r>
              <a:rPr lang="en-US" dirty="0" err="1"/>
              <a:t>tudíž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nutná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fyzická</a:t>
            </a:r>
            <a:r>
              <a:rPr lang="en-US" dirty="0"/>
              <a:t> </a:t>
            </a:r>
            <a:r>
              <a:rPr lang="en-US" dirty="0" err="1"/>
              <a:t>přítomnost</a:t>
            </a:r>
            <a:r>
              <a:rPr lang="en-US" dirty="0"/>
              <a:t>.​</a:t>
            </a:r>
            <a:r>
              <a:rPr lang="cs-CZ" dirty="0"/>
              <a:t> S </a:t>
            </a:r>
            <a:r>
              <a:rPr lang="cs-CZ" dirty="0" err="1"/>
              <a:t>vyjímkou</a:t>
            </a:r>
            <a:r>
              <a:rPr lang="cs-CZ" dirty="0"/>
              <a:t> Grand Finále.</a:t>
            </a:r>
            <a:endParaRPr dirty="0">
              <a:solidFill>
                <a:srgbClr val="7F7F7F"/>
              </a:solidFill>
            </a:endParaRPr>
          </a:p>
        </p:txBody>
      </p:sp>
      <p:sp>
        <p:nvSpPr>
          <p:cNvPr id="518" name="Google Shape;518;p8"/>
          <p:cNvSpPr txBox="1">
            <a:spLocks noGrp="1"/>
          </p:cNvSpPr>
          <p:nvPr>
            <p:ph type="body" idx="13"/>
          </p:nvPr>
        </p:nvSpPr>
        <p:spPr>
          <a:xfrm>
            <a:off x="1907276" y="6950675"/>
            <a:ext cx="65940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>
                <a:solidFill>
                  <a:srgbClr val="000000"/>
                </a:solidFill>
              </a:rPr>
              <a:t>Musí hráči někam cestovat ?</a:t>
            </a:r>
            <a:endParaRPr/>
          </a:p>
        </p:txBody>
      </p:sp>
      <p:sp>
        <p:nvSpPr>
          <p:cNvPr id="519" name="Google Shape;519;p8"/>
          <p:cNvSpPr txBox="1">
            <a:spLocks noGrp="1"/>
          </p:cNvSpPr>
          <p:nvPr>
            <p:ph type="body" idx="15"/>
          </p:nvPr>
        </p:nvSpPr>
        <p:spPr>
          <a:xfrm>
            <a:off x="10038671" y="8058675"/>
            <a:ext cx="59163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 dirty="0"/>
              <a:t>Liga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pravidelně</a:t>
            </a:r>
            <a:r>
              <a:rPr lang="en-US" dirty="0"/>
              <a:t> </a:t>
            </a:r>
            <a:r>
              <a:rPr lang="en-US" dirty="0" err="1"/>
              <a:t>vysílaná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 v </a:t>
            </a:r>
            <a:r>
              <a:rPr lang="en-US" dirty="0" err="1"/>
              <a:t>živém</a:t>
            </a:r>
            <a:r>
              <a:rPr lang="en-US" dirty="0"/>
              <a:t> </a:t>
            </a:r>
            <a:r>
              <a:rPr lang="en-US" dirty="0" err="1"/>
              <a:t>přenosu</a:t>
            </a:r>
            <a:r>
              <a:rPr lang="en-US" dirty="0"/>
              <a:t>.​</a:t>
            </a:r>
            <a:r>
              <a:rPr lang="cs-CZ" dirty="0"/>
              <a:t>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endParaRPr lang="cs-CZ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cs-CZ" dirty="0"/>
              <a:t>Twitch.tv/</a:t>
            </a:r>
            <a:r>
              <a:rPr lang="cs-CZ" dirty="0" err="1"/>
              <a:t>cryptovagg</a:t>
            </a:r>
            <a:endParaRPr dirty="0">
              <a:solidFill>
                <a:srgbClr val="7F7F7F"/>
              </a:solidFill>
            </a:endParaRPr>
          </a:p>
        </p:txBody>
      </p:sp>
      <p:sp>
        <p:nvSpPr>
          <p:cNvPr id="520" name="Google Shape;520;p8"/>
          <p:cNvSpPr txBox="1">
            <a:spLocks noGrp="1"/>
          </p:cNvSpPr>
          <p:nvPr>
            <p:ph type="body" idx="16"/>
          </p:nvPr>
        </p:nvSpPr>
        <p:spPr>
          <a:xfrm>
            <a:off x="10006692" y="6950681"/>
            <a:ext cx="59481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>
                <a:solidFill>
                  <a:srgbClr val="000000"/>
                </a:solidFill>
              </a:rPr>
              <a:t>Kde se bude vysílat ?</a:t>
            </a:r>
            <a:endParaRPr/>
          </a:p>
        </p:txBody>
      </p:sp>
      <p:sp>
        <p:nvSpPr>
          <p:cNvPr id="521" name="Google Shape;521;p8"/>
          <p:cNvSpPr txBox="1">
            <a:spLocks noGrp="1"/>
          </p:cNvSpPr>
          <p:nvPr>
            <p:ph type="body" idx="15"/>
          </p:nvPr>
        </p:nvSpPr>
        <p:spPr>
          <a:xfrm>
            <a:off x="17437106" y="8058675"/>
            <a:ext cx="59163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 dirty="0" err="1"/>
              <a:t>Vyvrcholení</a:t>
            </a:r>
            <a:r>
              <a:rPr lang="en-US" dirty="0"/>
              <a:t> </a:t>
            </a:r>
            <a:r>
              <a:rPr lang="en-US" dirty="0" err="1"/>
              <a:t>soutěže</a:t>
            </a:r>
            <a:r>
              <a:rPr lang="en-US" dirty="0"/>
              <a:t> se </a:t>
            </a:r>
            <a:r>
              <a:rPr lang="en-US" dirty="0" err="1"/>
              <a:t>odehraje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sportovní</a:t>
            </a:r>
            <a:r>
              <a:rPr lang="en-US" dirty="0"/>
              <a:t> </a:t>
            </a:r>
            <a:r>
              <a:rPr lang="en-US" dirty="0" err="1"/>
              <a:t>akce</a:t>
            </a:r>
            <a:r>
              <a:rPr lang="en-US" dirty="0"/>
              <a:t> v offline </a:t>
            </a:r>
            <a:r>
              <a:rPr lang="en-US" dirty="0" err="1"/>
              <a:t>režimu</a:t>
            </a:r>
            <a:r>
              <a:rPr lang="en-US" dirty="0"/>
              <a:t> v </a:t>
            </a:r>
            <a:r>
              <a:rPr lang="cs-CZ" dirty="0"/>
              <a:t>na VŠB-FEI, kde budou hráči v </a:t>
            </a:r>
            <a:r>
              <a:rPr lang="cs-CZ" dirty="0" err="1"/>
              <a:t>esportové</a:t>
            </a:r>
            <a:r>
              <a:rPr lang="cs-CZ" dirty="0"/>
              <a:t> učebně a fanoušci budou moci přijít fandit do přednáškových sálů, kde se bude promítat přímý přenos streamu.</a:t>
            </a:r>
            <a:endParaRPr dirty="0">
              <a:solidFill>
                <a:srgbClr val="7F7F7F"/>
              </a:solidFill>
            </a:endParaRPr>
          </a:p>
        </p:txBody>
      </p:sp>
      <p:sp>
        <p:nvSpPr>
          <p:cNvPr id="522" name="Google Shape;522;p8"/>
          <p:cNvSpPr txBox="1">
            <a:spLocks noGrp="1"/>
          </p:cNvSpPr>
          <p:nvPr>
            <p:ph type="body" idx="16"/>
          </p:nvPr>
        </p:nvSpPr>
        <p:spPr>
          <a:xfrm>
            <a:off x="17405127" y="6950681"/>
            <a:ext cx="59481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>
                <a:solidFill>
                  <a:srgbClr val="000000"/>
                </a:solidFill>
              </a:rPr>
              <a:t>Jak se odehraje finále 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48" r="16648"/>
          <a:stretch/>
        </p:blipFill>
        <p:spPr>
          <a:xfrm>
            <a:off x="6257928" y="2028826"/>
            <a:ext cx="13858877" cy="11687175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pic>
      <p:sp>
        <p:nvSpPr>
          <p:cNvPr id="528" name="Google Shape;528;p31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529" name="Google Shape;529;p31"/>
          <p:cNvSpPr txBox="1">
            <a:spLocks noGrp="1"/>
          </p:cNvSpPr>
          <p:nvPr>
            <p:ph type="body" idx="1"/>
          </p:nvPr>
        </p:nvSpPr>
        <p:spPr>
          <a:xfrm>
            <a:off x="1793875" y="5164950"/>
            <a:ext cx="10412100" cy="28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0C0C"/>
                </a:solidFill>
              </a:rPr>
              <a:t>Do </a:t>
            </a:r>
            <a:r>
              <a:rPr lang="cs-CZ" sz="2800" b="1" dirty="0">
                <a:solidFill>
                  <a:srgbClr val="0C0C0C"/>
                </a:solidFill>
              </a:rPr>
              <a:t>10</a:t>
            </a:r>
            <a:r>
              <a:rPr lang="en-US" sz="2800" b="1" dirty="0">
                <a:solidFill>
                  <a:srgbClr val="0C0C0C"/>
                </a:solidFill>
              </a:rPr>
              <a:t>. </a:t>
            </a:r>
            <a:r>
              <a:rPr lang="cs-CZ" sz="2800" b="1" dirty="0">
                <a:solidFill>
                  <a:srgbClr val="0C0C0C"/>
                </a:solidFill>
              </a:rPr>
              <a:t>3</a:t>
            </a:r>
            <a:r>
              <a:rPr lang="en-US" sz="2800" b="1" dirty="0">
                <a:solidFill>
                  <a:srgbClr val="0C0C0C"/>
                </a:solidFill>
              </a:rPr>
              <a:t>. 202</a:t>
            </a:r>
            <a:r>
              <a:rPr lang="cs-CZ" sz="2800" b="1" dirty="0">
                <a:solidFill>
                  <a:srgbClr val="0C0C0C"/>
                </a:solidFill>
              </a:rPr>
              <a:t>3</a:t>
            </a:r>
            <a:r>
              <a:rPr lang="en-US" sz="2800" b="1" dirty="0">
                <a:solidFill>
                  <a:srgbClr val="0C0C0C"/>
                </a:solidFill>
              </a:rPr>
              <a:t>​</a:t>
            </a:r>
            <a:endParaRPr lang="cs-CZ" sz="2800" b="1" dirty="0">
              <a:solidFill>
                <a:srgbClr val="0C0C0C"/>
              </a:solidFill>
            </a:endParaRP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C0C0C"/>
                </a:solidFill>
              </a:rPr>
              <a:t>Nahlášení</a:t>
            </a:r>
            <a:r>
              <a:rPr lang="en-US" sz="2800" b="1" dirty="0">
                <a:solidFill>
                  <a:srgbClr val="0C0C0C"/>
                </a:solidFill>
              </a:rPr>
              <a:t> </a:t>
            </a:r>
            <a:r>
              <a:rPr lang="en-US" sz="2800" b="1" dirty="0" err="1">
                <a:solidFill>
                  <a:srgbClr val="0C0C0C"/>
                </a:solidFill>
              </a:rPr>
              <a:t>sestavy</a:t>
            </a:r>
            <a:r>
              <a:rPr lang="en-US" sz="2800" b="1" dirty="0">
                <a:solidFill>
                  <a:srgbClr val="0C0C0C"/>
                </a:solidFill>
              </a:rPr>
              <a:t> </a:t>
            </a:r>
            <a:r>
              <a:rPr lang="en-US" sz="2800" b="1" dirty="0" err="1">
                <a:solidFill>
                  <a:srgbClr val="0C0C0C"/>
                </a:solidFill>
              </a:rPr>
              <a:t>hráčů</a:t>
            </a:r>
            <a:endParaRPr lang="cs-CZ" sz="2800" b="1" dirty="0">
              <a:solidFill>
                <a:srgbClr val="0C0C0C"/>
              </a:solidFill>
            </a:endParaRPr>
          </a:p>
          <a:p>
            <a:pPr lvl="1" indent="-457200">
              <a:lnSpc>
                <a:spcPct val="150000"/>
              </a:lnSpc>
              <a:spcBef>
                <a:spcPts val="0"/>
              </a:spcBef>
              <a:buClr>
                <a:srgbClr val="7F7F7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0C0C"/>
                </a:solidFill>
              </a:rPr>
              <a:t> 5+</a:t>
            </a:r>
            <a:r>
              <a:rPr lang="cs-CZ" sz="2800" b="1" dirty="0">
                <a:solidFill>
                  <a:srgbClr val="0C0C0C"/>
                </a:solidFill>
              </a:rPr>
              <a:t> náhradníci</a:t>
            </a:r>
            <a:r>
              <a:rPr lang="en-US" sz="2800" b="1" dirty="0">
                <a:solidFill>
                  <a:srgbClr val="0C0C0C"/>
                </a:solidFill>
              </a:rPr>
              <a:t>​</a:t>
            </a:r>
            <a:endParaRPr lang="cs-CZ" sz="2800" b="1" dirty="0">
              <a:solidFill>
                <a:srgbClr val="0C0C0C"/>
              </a:solidFill>
            </a:endParaRP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C0C0C"/>
                </a:solidFill>
              </a:rPr>
              <a:t>Kontaktní</a:t>
            </a:r>
            <a:r>
              <a:rPr lang="en-US" sz="2800" b="1" dirty="0">
                <a:solidFill>
                  <a:srgbClr val="0C0C0C"/>
                </a:solidFill>
              </a:rPr>
              <a:t> </a:t>
            </a:r>
            <a:r>
              <a:rPr lang="en-US" sz="2800" b="1" dirty="0" err="1">
                <a:solidFill>
                  <a:srgbClr val="0C0C0C"/>
                </a:solidFill>
              </a:rPr>
              <a:t>zodpovědná</a:t>
            </a:r>
            <a:r>
              <a:rPr lang="en-US" sz="2800" b="1" dirty="0">
                <a:solidFill>
                  <a:srgbClr val="0C0C0C"/>
                </a:solidFill>
              </a:rPr>
              <a:t> </a:t>
            </a:r>
            <a:r>
              <a:rPr lang="en-US" sz="2800" b="1" dirty="0" err="1">
                <a:solidFill>
                  <a:srgbClr val="0C0C0C"/>
                </a:solidFill>
              </a:rPr>
              <a:t>osoba</a:t>
            </a:r>
            <a:r>
              <a:rPr lang="en-US" sz="2800" b="1" dirty="0">
                <a:solidFill>
                  <a:srgbClr val="0C0C0C"/>
                </a:solidFill>
              </a:rPr>
              <a:t> ze </a:t>
            </a:r>
            <a:r>
              <a:rPr lang="en-US" sz="2800" b="1" dirty="0" err="1">
                <a:solidFill>
                  <a:srgbClr val="0C0C0C"/>
                </a:solidFill>
              </a:rPr>
              <a:t>strany</a:t>
            </a:r>
            <a:r>
              <a:rPr lang="en-US" sz="2800" b="1" dirty="0">
                <a:solidFill>
                  <a:srgbClr val="0C0C0C"/>
                </a:solidFill>
              </a:rPr>
              <a:t> </a:t>
            </a:r>
            <a:r>
              <a:rPr lang="en-US" sz="2800" b="1" dirty="0" err="1">
                <a:solidFill>
                  <a:srgbClr val="0C0C0C"/>
                </a:solidFill>
              </a:rPr>
              <a:t>školy</a:t>
            </a:r>
            <a:r>
              <a:rPr lang="en-US" sz="2800" b="1" dirty="0">
                <a:solidFill>
                  <a:srgbClr val="0C0C0C"/>
                </a:solidFill>
              </a:rPr>
              <a:t>​</a:t>
            </a:r>
            <a:r>
              <a:rPr lang="cs-CZ" sz="2800" b="1" dirty="0">
                <a:solidFill>
                  <a:srgbClr val="0C0C0C"/>
                </a:solidFill>
              </a:rPr>
              <a:t> nebo samotní žáci s potvrzením od školy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C0C0C"/>
                </a:solidFill>
              </a:rPr>
              <a:t>Zaslání</a:t>
            </a:r>
            <a:r>
              <a:rPr lang="en-US" sz="2800" b="1" dirty="0">
                <a:solidFill>
                  <a:srgbClr val="0C0C0C"/>
                </a:solidFill>
              </a:rPr>
              <a:t> </a:t>
            </a:r>
            <a:r>
              <a:rPr lang="en-US" sz="2800" b="1" dirty="0" err="1">
                <a:solidFill>
                  <a:srgbClr val="0C0C0C"/>
                </a:solidFill>
              </a:rPr>
              <a:t>školního</a:t>
            </a:r>
            <a:r>
              <a:rPr lang="en-US" sz="2800" b="1" dirty="0">
                <a:solidFill>
                  <a:srgbClr val="0C0C0C"/>
                </a:solidFill>
              </a:rPr>
              <a:t> </a:t>
            </a:r>
            <a:r>
              <a:rPr lang="en-US" sz="2800" b="1" dirty="0" err="1">
                <a:solidFill>
                  <a:srgbClr val="0C0C0C"/>
                </a:solidFill>
              </a:rPr>
              <a:t>loga</a:t>
            </a:r>
            <a:r>
              <a:rPr lang="en-US" sz="2800" b="1" dirty="0">
                <a:solidFill>
                  <a:srgbClr val="0C0C0C"/>
                </a:solidFill>
              </a:rPr>
              <a:t>​</a:t>
            </a:r>
            <a:endParaRPr lang="cs-CZ" sz="2800" b="1" dirty="0">
              <a:solidFill>
                <a:srgbClr val="0C0C0C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endParaRPr lang="cs-CZ" b="1" dirty="0">
              <a:solidFill>
                <a:srgbClr val="0C0C0C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endParaRPr lang="cs-CZ" b="1" dirty="0">
              <a:solidFill>
                <a:srgbClr val="0C0C0C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cs-CZ" b="1" dirty="0">
                <a:solidFill>
                  <a:srgbClr val="0C0C0C"/>
                </a:solidFill>
              </a:rPr>
              <a:t>Přihlášky na email </a:t>
            </a:r>
            <a:r>
              <a:rPr lang="cs-CZ" b="1" dirty="0">
                <a:solidFill>
                  <a:srgbClr val="0C0C0C"/>
                </a:solidFill>
                <a:hlinkClick r:id="rId4"/>
              </a:rPr>
              <a:t>csl@cryptova.cz</a:t>
            </a:r>
            <a:endParaRPr lang="cs-CZ" b="1" dirty="0">
              <a:solidFill>
                <a:srgbClr val="0C0C0C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cs-CZ" b="1" dirty="0">
                <a:solidFill>
                  <a:srgbClr val="0C0C0C"/>
                </a:solidFill>
              </a:rPr>
              <a:t>Projektový manažer: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cs-CZ" b="1" dirty="0">
                <a:solidFill>
                  <a:srgbClr val="0C0C0C"/>
                </a:solidFill>
              </a:rPr>
              <a:t>Filip Koštěl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cs-CZ" b="1" dirty="0">
                <a:solidFill>
                  <a:srgbClr val="0C0C0C"/>
                </a:solidFill>
              </a:rPr>
              <a:t>+420 774 409 457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cs-CZ" b="1" dirty="0">
                <a:solidFill>
                  <a:srgbClr val="0C0C0C"/>
                </a:solidFill>
              </a:rPr>
              <a:t>Filip.kostel@cryptova.cz</a:t>
            </a:r>
          </a:p>
        </p:txBody>
      </p:sp>
      <p:sp>
        <p:nvSpPr>
          <p:cNvPr id="530" name="Google Shape;530;p31"/>
          <p:cNvSpPr txBox="1">
            <a:spLocks noGrp="1"/>
          </p:cNvSpPr>
          <p:nvPr>
            <p:ph type="body" idx="3"/>
          </p:nvPr>
        </p:nvSpPr>
        <p:spPr>
          <a:xfrm>
            <a:off x="1793875" y="2901750"/>
            <a:ext cx="97650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US" dirty="0"/>
              <a:t>PŘIHLÁŠKA</a:t>
            </a:r>
            <a:endParaRPr dirty="0"/>
          </a:p>
        </p:txBody>
      </p:sp>
      <p:sp>
        <p:nvSpPr>
          <p:cNvPr id="531" name="Google Shape;531;p31"/>
          <p:cNvSpPr txBox="1">
            <a:spLocks noGrp="1"/>
          </p:cNvSpPr>
          <p:nvPr>
            <p:ph type="body" idx="4"/>
          </p:nvPr>
        </p:nvSpPr>
        <p:spPr>
          <a:xfrm rot="-5400000">
            <a:off x="13716960" y="4601972"/>
            <a:ext cx="18114264" cy="45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CEB"/>
              </a:buClr>
              <a:buSzPts val="28700"/>
              <a:buNone/>
            </a:pPr>
            <a:r>
              <a:rPr lang="en-US">
                <a:solidFill>
                  <a:srgbClr val="D8D8D8"/>
                </a:solidFill>
              </a:rPr>
              <a:t>CRYPTO</a:t>
            </a:r>
            <a:endParaRPr>
              <a:solidFill>
                <a:srgbClr val="D8D8D8"/>
              </a:solidFill>
            </a:endParaRPr>
          </a:p>
        </p:txBody>
      </p:sp>
      <p:pic>
        <p:nvPicPr>
          <p:cNvPr id="532" name="Google Shape;53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46350" y="1148850"/>
            <a:ext cx="2619624" cy="261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0"/>
            <a:ext cx="2438390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5"/>
          <p:cNvSpPr txBox="1">
            <a:spLocks noGrp="1"/>
          </p:cNvSpPr>
          <p:nvPr>
            <p:ph type="body" idx="3"/>
          </p:nvPr>
        </p:nvSpPr>
        <p:spPr>
          <a:xfrm>
            <a:off x="7799938" y="7174788"/>
            <a:ext cx="8787300" cy="15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</a:rPr>
              <a:t>LET’S MAKE SOMETHING GREAT TOGETHER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9" name="Google Shape;539;p45"/>
          <p:cNvSpPr txBox="1">
            <a:spLocks noGrp="1"/>
          </p:cNvSpPr>
          <p:nvPr>
            <p:ph type="body" idx="4"/>
          </p:nvPr>
        </p:nvSpPr>
        <p:spPr>
          <a:xfrm>
            <a:off x="6192088" y="4968312"/>
            <a:ext cx="11999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US" sz="14000">
                <a:solidFill>
                  <a:schemeClr val="lt1"/>
                </a:solidFill>
              </a:rPr>
              <a:t>THANK YOU</a:t>
            </a:r>
            <a:endParaRPr sz="1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4387173" cy="1371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4387173" cy="1371778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57" name="Google Shape;457;p2"/>
          <p:cNvSpPr txBox="1">
            <a:spLocks noGrp="1"/>
          </p:cNvSpPr>
          <p:nvPr>
            <p:ph type="body" idx="1"/>
          </p:nvPr>
        </p:nvSpPr>
        <p:spPr>
          <a:xfrm>
            <a:off x="3781020" y="1505671"/>
            <a:ext cx="19778400" cy="4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3AE"/>
              </a:buClr>
              <a:buSzPts val="28700"/>
              <a:buNone/>
            </a:pPr>
            <a:r>
              <a:rPr lang="en-US"/>
              <a:t>O NÁS</a:t>
            </a:r>
            <a:endParaRPr/>
          </a:p>
        </p:txBody>
      </p:sp>
      <p:sp>
        <p:nvSpPr>
          <p:cNvPr id="458" name="Google Shape;458;p2"/>
          <p:cNvSpPr txBox="1">
            <a:spLocks noGrp="1"/>
          </p:cNvSpPr>
          <p:nvPr>
            <p:ph type="body" idx="3"/>
          </p:nvPr>
        </p:nvSpPr>
        <p:spPr>
          <a:xfrm>
            <a:off x="3784799" y="6853897"/>
            <a:ext cx="5358300" cy="1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>
                <a:solidFill>
                  <a:srgbClr val="000000"/>
                </a:solidFill>
              </a:rPr>
              <a:t>Kdo je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Cryptova ?</a:t>
            </a:r>
            <a:endParaRPr/>
          </a:p>
        </p:txBody>
      </p:sp>
      <p:sp>
        <p:nvSpPr>
          <p:cNvPr id="459" name="Google Shape;459;p2"/>
          <p:cNvSpPr txBox="1">
            <a:spLocks noGrp="1"/>
          </p:cNvSpPr>
          <p:nvPr>
            <p:ph type="body" idx="4"/>
          </p:nvPr>
        </p:nvSpPr>
        <p:spPr>
          <a:xfrm>
            <a:off x="3784798" y="8712759"/>
            <a:ext cx="755280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 dirty="0"/>
              <a:t>Ostrava se </a:t>
            </a:r>
            <a:r>
              <a:rPr lang="en-US" dirty="0" err="1"/>
              <a:t>mění</a:t>
            </a:r>
            <a:r>
              <a:rPr lang="en-US" dirty="0"/>
              <a:t>. A my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en-US" dirty="0"/>
              <a:t>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. </a:t>
            </a:r>
            <a:r>
              <a:rPr lang="en-US" dirty="0" err="1"/>
              <a:t>Průmyslový</a:t>
            </a:r>
            <a:r>
              <a:rPr lang="en-US" dirty="0"/>
              <a:t> region </a:t>
            </a:r>
            <a:r>
              <a:rPr lang="en-US" dirty="0" err="1"/>
              <a:t>čeká</a:t>
            </a:r>
            <a:r>
              <a:rPr lang="en-US" dirty="0"/>
              <a:t> </a:t>
            </a:r>
            <a:r>
              <a:rPr lang="en-US" dirty="0" err="1"/>
              <a:t>největší</a:t>
            </a:r>
            <a:r>
              <a:rPr lang="en-US" dirty="0"/>
              <a:t> </a:t>
            </a:r>
            <a:r>
              <a:rPr lang="en-US" dirty="0" err="1"/>
              <a:t>transformace</a:t>
            </a:r>
            <a:r>
              <a:rPr lang="en-US" dirty="0"/>
              <a:t> od </a:t>
            </a:r>
            <a:r>
              <a:rPr lang="en-US" dirty="0" err="1"/>
              <a:t>objevení</a:t>
            </a:r>
            <a:r>
              <a:rPr lang="en-US" dirty="0"/>
              <a:t> </a:t>
            </a:r>
            <a:r>
              <a:rPr lang="en-US" dirty="0" err="1"/>
              <a:t>uhlí</a:t>
            </a:r>
            <a:r>
              <a:rPr lang="en-US" dirty="0"/>
              <a:t> a to </a:t>
            </a:r>
            <a:r>
              <a:rPr lang="en-US" dirty="0" err="1"/>
              <a:t>směrem</a:t>
            </a:r>
            <a:r>
              <a:rPr lang="en-US" dirty="0"/>
              <a:t> k </a:t>
            </a:r>
            <a:r>
              <a:rPr lang="en-US" dirty="0" err="1"/>
              <a:t>datům</a:t>
            </a:r>
            <a:r>
              <a:rPr lang="en-US" dirty="0"/>
              <a:t>. Cryptova je </a:t>
            </a:r>
            <a:r>
              <a:rPr lang="en-US" dirty="0" err="1"/>
              <a:t>sportovní</a:t>
            </a:r>
            <a:r>
              <a:rPr lang="en-US" dirty="0"/>
              <a:t> </a:t>
            </a:r>
            <a:r>
              <a:rPr lang="en-US" dirty="0" err="1"/>
              <a:t>klub</a:t>
            </a:r>
            <a:r>
              <a:rPr lang="en-US" dirty="0"/>
              <a:t> </a:t>
            </a:r>
            <a:r>
              <a:rPr lang="en-US" dirty="0" err="1"/>
              <a:t>profesionálních</a:t>
            </a:r>
            <a:r>
              <a:rPr lang="en-US" dirty="0"/>
              <a:t> </a:t>
            </a:r>
            <a:r>
              <a:rPr lang="en-US" dirty="0" err="1"/>
              <a:t>hráčů</a:t>
            </a:r>
            <a:r>
              <a:rPr lang="en-US" dirty="0"/>
              <a:t> </a:t>
            </a:r>
            <a:r>
              <a:rPr lang="en-US" dirty="0" err="1"/>
              <a:t>počítačových</a:t>
            </a:r>
            <a:r>
              <a:rPr lang="en-US" dirty="0"/>
              <a:t> her.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ostravský</a:t>
            </a:r>
            <a:r>
              <a:rPr lang="en-US" dirty="0"/>
              <a:t> </a:t>
            </a:r>
            <a:r>
              <a:rPr lang="en-US" dirty="0" err="1"/>
              <a:t>nový</a:t>
            </a:r>
            <a:r>
              <a:rPr lang="en-US" dirty="0"/>
              <a:t> </a:t>
            </a:r>
            <a:r>
              <a:rPr lang="en-US" dirty="0" err="1"/>
              <a:t>směr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</a:t>
            </a:r>
            <a:r>
              <a:rPr lang="en-US" dirty="0" err="1"/>
              <a:t>budoucnost</a:t>
            </a:r>
            <a:r>
              <a:rPr lang="en-US" dirty="0"/>
              <a:t>. </a:t>
            </a:r>
            <a:r>
              <a:rPr lang="en-US" dirty="0" err="1"/>
              <a:t>Budoucnost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je </a:t>
            </a:r>
            <a:r>
              <a:rPr lang="en-US" dirty="0" err="1"/>
              <a:t>digitální</a:t>
            </a:r>
            <a:r>
              <a:rPr lang="en-US" dirty="0"/>
              <a:t>. </a:t>
            </a:r>
            <a:r>
              <a:rPr lang="en-US" dirty="0" err="1"/>
              <a:t>Tak</a:t>
            </a:r>
            <a:r>
              <a:rPr lang="en-US" dirty="0"/>
              <a:t> jak se </a:t>
            </a:r>
            <a:r>
              <a:rPr lang="en-US" dirty="0" err="1"/>
              <a:t>digitalizují</a:t>
            </a:r>
            <a:r>
              <a:rPr lang="en-US" dirty="0"/>
              <a:t> </a:t>
            </a:r>
            <a:r>
              <a:rPr lang="en-US" dirty="0" err="1"/>
              <a:t>veškeré</a:t>
            </a:r>
            <a:r>
              <a:rPr lang="en-US" dirty="0"/>
              <a:t> </a:t>
            </a:r>
            <a:r>
              <a:rPr lang="en-US" dirty="0" err="1"/>
              <a:t>dnešní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, </a:t>
            </a:r>
            <a:r>
              <a:rPr lang="en-US" dirty="0" err="1"/>
              <a:t>taks</a:t>
            </a:r>
            <a:r>
              <a:rPr lang="en-US" dirty="0"/>
              <a:t> </a:t>
            </a:r>
            <a:r>
              <a:rPr lang="cs-CZ" dirty="0"/>
              <a:t>s</a:t>
            </a:r>
            <a:r>
              <a:rPr lang="en-US" dirty="0"/>
              <a:t>e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digitalizuje</a:t>
            </a:r>
            <a:r>
              <a:rPr lang="en-US" dirty="0"/>
              <a:t> </a:t>
            </a:r>
            <a:r>
              <a:rPr lang="en-US" dirty="0" err="1"/>
              <a:t>sportovní</a:t>
            </a:r>
            <a:r>
              <a:rPr lang="en-US" dirty="0"/>
              <a:t> </a:t>
            </a:r>
            <a:r>
              <a:rPr lang="en-US" dirty="0" err="1"/>
              <a:t>odvětví</a:t>
            </a:r>
            <a:r>
              <a:rPr lang="en-US" dirty="0"/>
              <a:t>. </a:t>
            </a:r>
            <a:r>
              <a:rPr lang="en-US" dirty="0" err="1"/>
              <a:t>Tomuto</a:t>
            </a:r>
            <a:r>
              <a:rPr lang="en-US" dirty="0"/>
              <a:t> </a:t>
            </a:r>
            <a:r>
              <a:rPr lang="en-US" dirty="0" err="1"/>
              <a:t>fenoménu</a:t>
            </a:r>
            <a:r>
              <a:rPr lang="en-US" dirty="0"/>
              <a:t> se </a:t>
            </a:r>
            <a:r>
              <a:rPr lang="en-US" dirty="0" err="1"/>
              <a:t>říká</a:t>
            </a:r>
            <a:r>
              <a:rPr lang="en-US" dirty="0"/>
              <a:t> </a:t>
            </a:r>
            <a:r>
              <a:rPr lang="en-US" dirty="0" err="1"/>
              <a:t>esport</a:t>
            </a:r>
            <a:r>
              <a:rPr lang="en-US" dirty="0"/>
              <a:t> a my 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dostat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Moravskoslezský</a:t>
            </a:r>
            <a:r>
              <a:rPr lang="en-US" dirty="0"/>
              <a:t> </a:t>
            </a:r>
            <a:r>
              <a:rPr lang="en-US" dirty="0" err="1"/>
              <a:t>kraj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špičku</a:t>
            </a:r>
            <a:r>
              <a:rPr lang="en-US" dirty="0"/>
              <a:t>.​</a:t>
            </a:r>
            <a:endParaRPr dirty="0"/>
          </a:p>
        </p:txBody>
      </p:sp>
      <p:pic>
        <p:nvPicPr>
          <p:cNvPr id="460" name="Google Shape;46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02849" y="3297625"/>
            <a:ext cx="22402677" cy="1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-1"/>
            <a:ext cx="24387173" cy="13717812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7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467" name="Google Shape;467;p7"/>
          <p:cNvSpPr txBox="1">
            <a:spLocks noGrp="1"/>
          </p:cNvSpPr>
          <p:nvPr>
            <p:ph type="body" idx="3"/>
          </p:nvPr>
        </p:nvSpPr>
        <p:spPr>
          <a:xfrm>
            <a:off x="2696121" y="8008399"/>
            <a:ext cx="9820800" cy="4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 dirty="0"/>
              <a:t>Cryptova school league je </a:t>
            </a:r>
            <a:r>
              <a:rPr lang="cs-CZ" dirty="0"/>
              <a:t>unikátním </a:t>
            </a:r>
            <a:r>
              <a:rPr lang="en-US" dirty="0" err="1"/>
              <a:t>projektem</a:t>
            </a:r>
            <a:r>
              <a:rPr lang="en-US" dirty="0"/>
              <a:t> </a:t>
            </a:r>
            <a:r>
              <a:rPr lang="en-US" dirty="0" err="1"/>
              <a:t>středoškolské</a:t>
            </a:r>
            <a:r>
              <a:rPr lang="en-US" dirty="0"/>
              <a:t> </a:t>
            </a:r>
            <a:r>
              <a:rPr lang="en-US" dirty="0" err="1"/>
              <a:t>ligy</a:t>
            </a:r>
            <a:r>
              <a:rPr lang="en-US" dirty="0"/>
              <a:t> v </a:t>
            </a:r>
            <a:r>
              <a:rPr lang="en-US" dirty="0" err="1"/>
              <a:t>počítačových</a:t>
            </a:r>
            <a:r>
              <a:rPr lang="en-US" dirty="0"/>
              <a:t> </a:t>
            </a:r>
            <a:r>
              <a:rPr lang="en-US" dirty="0" err="1"/>
              <a:t>hrách</a:t>
            </a:r>
            <a:r>
              <a:rPr lang="cs-CZ" dirty="0"/>
              <a:t> u nás</a:t>
            </a:r>
            <a:r>
              <a:rPr lang="en-US" dirty="0"/>
              <a:t>. </a:t>
            </a:r>
            <a:r>
              <a:rPr lang="en-US" dirty="0" err="1"/>
              <a:t>Rozhodli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se </a:t>
            </a:r>
            <a:r>
              <a:rPr lang="en-US" dirty="0" err="1"/>
              <a:t>uspořádat</a:t>
            </a:r>
            <a:r>
              <a:rPr lang="en-US" dirty="0"/>
              <a:t> pro</a:t>
            </a:r>
            <a:r>
              <a:rPr lang="cs-CZ" dirty="0"/>
              <a:t> </a:t>
            </a:r>
            <a:r>
              <a:rPr lang="en-US" dirty="0" err="1"/>
              <a:t>střední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</a:t>
            </a:r>
            <a:r>
              <a:rPr lang="cs-CZ" dirty="0"/>
              <a:t>v Moravskoslezském kraji </a:t>
            </a:r>
            <a:r>
              <a:rPr lang="en-US" dirty="0" err="1"/>
              <a:t>organizovanou</a:t>
            </a:r>
            <a:r>
              <a:rPr lang="en-US" dirty="0"/>
              <a:t> </a:t>
            </a:r>
            <a:r>
              <a:rPr lang="en-US" dirty="0" err="1"/>
              <a:t>soutěž</a:t>
            </a:r>
            <a:r>
              <a:rPr lang="en-US" dirty="0"/>
              <a:t>, </a:t>
            </a:r>
            <a:r>
              <a:rPr lang="cs-CZ" dirty="0"/>
              <a:t>díky které můžeme rozšířit povědomí o esportu a modernizaci našeho kraje</a:t>
            </a:r>
            <a:r>
              <a:rPr lang="en-US" dirty="0"/>
              <a:t>.​ Liga </a:t>
            </a:r>
            <a:r>
              <a:rPr lang="en-US" dirty="0" err="1"/>
              <a:t>spočívá</a:t>
            </a:r>
            <a:r>
              <a:rPr lang="en-US" dirty="0"/>
              <a:t> v tom, </a:t>
            </a:r>
            <a:r>
              <a:rPr lang="en-US" dirty="0" err="1"/>
              <a:t>že</a:t>
            </a:r>
            <a:r>
              <a:rPr lang="en-US" dirty="0"/>
              <a:t> se </a:t>
            </a:r>
            <a:r>
              <a:rPr lang="en-US" dirty="0" err="1"/>
              <a:t>stejně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v </a:t>
            </a:r>
            <a:r>
              <a:rPr lang="en-US" dirty="0" err="1"/>
              <a:t>klasických</a:t>
            </a:r>
            <a:r>
              <a:rPr lang="en-US" dirty="0"/>
              <a:t> </a:t>
            </a:r>
            <a:r>
              <a:rPr lang="en-US" dirty="0" err="1"/>
              <a:t>sportech</a:t>
            </a:r>
            <a:r>
              <a:rPr lang="en-US" dirty="0"/>
              <a:t> </a:t>
            </a:r>
            <a:r>
              <a:rPr lang="en-US" dirty="0" err="1"/>
              <a:t>přihlásí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se </a:t>
            </a:r>
            <a:r>
              <a:rPr lang="en-US" dirty="0" err="1"/>
              <a:t>svým</a:t>
            </a:r>
            <a:r>
              <a:rPr lang="en-US" dirty="0"/>
              <a:t> </a:t>
            </a:r>
            <a:r>
              <a:rPr lang="en-US" dirty="0" err="1"/>
              <a:t>týmem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odehraje</a:t>
            </a:r>
            <a:r>
              <a:rPr lang="en-US" dirty="0"/>
              <a:t> </a:t>
            </a:r>
            <a:r>
              <a:rPr lang="cs-CZ" dirty="0"/>
              <a:t>turnaj</a:t>
            </a:r>
            <a:r>
              <a:rPr lang="en-US" dirty="0"/>
              <a:t> v </a:t>
            </a:r>
            <a:r>
              <a:rPr lang="en-US" dirty="0" err="1"/>
              <a:t>tým</a:t>
            </a:r>
            <a:r>
              <a:rPr lang="cs-CZ" dirty="0"/>
              <a:t>o</a:t>
            </a:r>
            <a:r>
              <a:rPr lang="en-US" dirty="0"/>
              <a:t>v</a:t>
            </a:r>
            <a:r>
              <a:rPr lang="cs-CZ" dirty="0"/>
              <a:t>é hře</a:t>
            </a:r>
            <a:r>
              <a:rPr lang="en-US" dirty="0"/>
              <a:t> League of legend. ​ </a:t>
            </a:r>
            <a:r>
              <a:rPr lang="en-US" dirty="0" err="1"/>
              <a:t>Vítězná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odnese</a:t>
            </a:r>
            <a:r>
              <a:rPr lang="en-US" dirty="0"/>
              <a:t> </a:t>
            </a:r>
            <a:r>
              <a:rPr lang="en-US" dirty="0" err="1"/>
              <a:t>ceny</a:t>
            </a:r>
            <a:r>
              <a:rPr lang="en-US" dirty="0"/>
              <a:t> pro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a pro </a:t>
            </a:r>
            <a:r>
              <a:rPr lang="en-US" dirty="0" err="1"/>
              <a:t>hráče</a:t>
            </a:r>
            <a:r>
              <a:rPr lang="en-US" dirty="0"/>
              <a:t> a </a:t>
            </a:r>
            <a:r>
              <a:rPr lang="en-US" dirty="0" err="1"/>
              <a:t>pohár</a:t>
            </a:r>
            <a:r>
              <a:rPr lang="en-US" dirty="0"/>
              <a:t> </a:t>
            </a:r>
            <a:r>
              <a:rPr lang="en-US" dirty="0" err="1"/>
              <a:t>hejtmana</a:t>
            </a:r>
            <a:r>
              <a:rPr lang="en-US" dirty="0"/>
              <a:t> </a:t>
            </a:r>
            <a:r>
              <a:rPr lang="en-US" dirty="0" err="1"/>
              <a:t>Moravskoslezského</a:t>
            </a:r>
            <a:r>
              <a:rPr lang="en-US" dirty="0"/>
              <a:t> </a:t>
            </a:r>
            <a:r>
              <a:rPr lang="en-US" dirty="0" err="1"/>
              <a:t>kraje</a:t>
            </a:r>
            <a:r>
              <a:rPr lang="en-US" dirty="0"/>
              <a:t>.</a:t>
            </a:r>
            <a:r>
              <a:rPr lang="cs-CZ" dirty="0"/>
              <a:t> Je to jedinečná šance, jak oslovit a aktivovat mladé lidi v celém regionu.</a:t>
            </a:r>
            <a:r>
              <a:rPr lang="en-US" dirty="0"/>
              <a:t>​</a:t>
            </a:r>
            <a:endParaRPr dirty="0"/>
          </a:p>
        </p:txBody>
      </p:sp>
      <p:sp>
        <p:nvSpPr>
          <p:cNvPr id="468" name="Google Shape;468;p7"/>
          <p:cNvSpPr txBox="1">
            <a:spLocks noGrp="1"/>
          </p:cNvSpPr>
          <p:nvPr>
            <p:ph type="body" idx="4"/>
          </p:nvPr>
        </p:nvSpPr>
        <p:spPr>
          <a:xfrm>
            <a:off x="2696121" y="7115611"/>
            <a:ext cx="98190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>
                <a:solidFill>
                  <a:srgbClr val="000000"/>
                </a:solidFill>
              </a:rPr>
              <a:t>CRYPTOVA SCHOOL LEAGUE</a:t>
            </a:r>
            <a:endParaRPr/>
          </a:p>
        </p:txBody>
      </p:sp>
      <p:sp>
        <p:nvSpPr>
          <p:cNvPr id="469" name="Google Shape;469;p7"/>
          <p:cNvSpPr txBox="1">
            <a:spLocks noGrp="1"/>
          </p:cNvSpPr>
          <p:nvPr>
            <p:ph type="body" idx="5"/>
          </p:nvPr>
        </p:nvSpPr>
        <p:spPr>
          <a:xfrm>
            <a:off x="2669361" y="894371"/>
            <a:ext cx="10698600" cy="5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400"/>
              <a:buNone/>
            </a:pPr>
            <a:r>
              <a:rPr lang="en-US"/>
              <a:t>OVA</a:t>
            </a:r>
            <a:endParaRPr/>
          </a:p>
        </p:txBody>
      </p:sp>
      <p:sp>
        <p:nvSpPr>
          <p:cNvPr id="470" name="Google Shape;470;p7"/>
          <p:cNvSpPr txBox="1">
            <a:spLocks noGrp="1"/>
          </p:cNvSpPr>
          <p:nvPr>
            <p:ph type="body" idx="7"/>
          </p:nvPr>
        </p:nvSpPr>
        <p:spPr>
          <a:xfrm>
            <a:off x="14950310" y="1378286"/>
            <a:ext cx="9351300" cy="50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US"/>
              <a:t>PROJEKT</a:t>
            </a:r>
            <a:br>
              <a:rPr lang="en-US"/>
            </a:br>
            <a:r>
              <a:rPr lang="en-US"/>
              <a:t>STŘEDOŠKOLSKÉ LIGY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653" r="12653"/>
          <a:stretch/>
        </p:blipFill>
        <p:spPr>
          <a:xfrm>
            <a:off x="10258426" y="2228852"/>
            <a:ext cx="12293606" cy="9258299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pic>
      <p:sp>
        <p:nvSpPr>
          <p:cNvPr id="476" name="Google Shape;476;p29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77" name="Google Shape;477;p29"/>
          <p:cNvSpPr txBox="1">
            <a:spLocks noGrp="1"/>
          </p:cNvSpPr>
          <p:nvPr>
            <p:ph type="body" idx="3"/>
          </p:nvPr>
        </p:nvSpPr>
        <p:spPr>
          <a:xfrm>
            <a:off x="1834751" y="1032393"/>
            <a:ext cx="16470300" cy="4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</a:pPr>
            <a:r>
              <a:rPr lang="en-US" dirty="0">
                <a:solidFill>
                  <a:srgbClr val="000000"/>
                </a:solidFill>
              </a:rPr>
              <a:t>PROJEKT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STŘEDOŠKOLSKÉ LIGY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78" name="Google Shape;478;p29"/>
          <p:cNvSpPr txBox="1">
            <a:spLocks noGrp="1"/>
          </p:cNvSpPr>
          <p:nvPr>
            <p:ph type="body" idx="4"/>
          </p:nvPr>
        </p:nvSpPr>
        <p:spPr>
          <a:xfrm rot="-5400000">
            <a:off x="13004785" y="3844588"/>
            <a:ext cx="18288000" cy="4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</a:pPr>
            <a:r>
              <a:rPr lang="en-US"/>
              <a:t>CRYPTO</a:t>
            </a:r>
            <a:endParaRPr/>
          </a:p>
        </p:txBody>
      </p:sp>
      <p:sp>
        <p:nvSpPr>
          <p:cNvPr id="479" name="Google Shape;479;p29"/>
          <p:cNvSpPr txBox="1">
            <a:spLocks noGrp="1"/>
          </p:cNvSpPr>
          <p:nvPr>
            <p:ph type="body" idx="1"/>
          </p:nvPr>
        </p:nvSpPr>
        <p:spPr>
          <a:xfrm>
            <a:off x="1602960" y="5827275"/>
            <a:ext cx="6291072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cs-CZ" b="0" dirty="0"/>
              <a:t>Podpora Moravskoslezského kraje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cs-CZ" b="0" dirty="0"/>
              <a:t>Nultý ročník 8 středních škol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cs-CZ" b="0" dirty="0"/>
              <a:t>Následující ročník </a:t>
            </a:r>
            <a:r>
              <a:rPr lang="cs-CZ" dirty="0"/>
              <a:t>16 škol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Třetí plánujeme 32 škol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150+ hráčů ze z řad studentů v MSK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Stovky diváku na streamu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Tisíce fanoušků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Desítky až stovky tisíc zasažených uživatelů skrze online marketingovou komunikace 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cs-CZ" b="0" dirty="0"/>
              <a:t>Grand Finále jako veřejný event uspořádaný ve spolupráci s VŠB-FEI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endParaRPr lang="cs-CZ" b="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endParaRPr dirty="0"/>
          </a:p>
        </p:txBody>
      </p:sp>
      <p:pic>
        <p:nvPicPr>
          <p:cNvPr id="480" name="Google Shape;48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1100" y="10088750"/>
            <a:ext cx="2619624" cy="261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7"/>
          <p:cNvSpPr txBox="1">
            <a:spLocks noGrp="1"/>
          </p:cNvSpPr>
          <p:nvPr>
            <p:ph type="sldNum" idx="12"/>
          </p:nvPr>
        </p:nvSpPr>
        <p:spPr>
          <a:xfrm>
            <a:off x="812800" y="12708385"/>
            <a:ext cx="137160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— </a:t>
            </a: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486" name="Google Shape;486;p37"/>
          <p:cNvSpPr txBox="1">
            <a:spLocks noGrp="1"/>
          </p:cNvSpPr>
          <p:nvPr>
            <p:ph type="body" idx="1"/>
          </p:nvPr>
        </p:nvSpPr>
        <p:spPr>
          <a:xfrm>
            <a:off x="1436688" y="658879"/>
            <a:ext cx="21575700" cy="4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</a:pPr>
            <a:r>
              <a:rPr lang="en-US" dirty="0"/>
              <a:t>FORMÁT</a:t>
            </a:r>
            <a:endParaRPr dirty="0"/>
          </a:p>
        </p:txBody>
      </p:sp>
      <p:sp>
        <p:nvSpPr>
          <p:cNvPr id="487" name="Google Shape;487;p37"/>
          <p:cNvSpPr txBox="1">
            <a:spLocks noGrp="1"/>
          </p:cNvSpPr>
          <p:nvPr>
            <p:ph type="body" idx="2"/>
          </p:nvPr>
        </p:nvSpPr>
        <p:spPr>
          <a:xfrm>
            <a:off x="16703673" y="1759357"/>
            <a:ext cx="9939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</a:pPr>
            <a:r>
              <a:rPr lang="en-US">
                <a:solidFill>
                  <a:srgbClr val="999999"/>
                </a:solidFill>
              </a:rPr>
              <a:t>BODY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88" name="Google Shape;488;p37"/>
          <p:cNvSpPr txBox="1">
            <a:spLocks noGrp="1"/>
          </p:cNvSpPr>
          <p:nvPr>
            <p:ph type="body" idx="3"/>
          </p:nvPr>
        </p:nvSpPr>
        <p:spPr>
          <a:xfrm>
            <a:off x="3235503" y="6031544"/>
            <a:ext cx="65106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 dirty="0"/>
              <a:t>League of Legends​</a:t>
            </a:r>
            <a:endParaRPr dirty="0">
              <a:solidFill>
                <a:srgbClr val="7F7F7F"/>
              </a:solidFill>
            </a:endParaRPr>
          </a:p>
        </p:txBody>
      </p:sp>
      <p:sp>
        <p:nvSpPr>
          <p:cNvPr id="489" name="Google Shape;489;p37"/>
          <p:cNvSpPr txBox="1">
            <a:spLocks noGrp="1"/>
          </p:cNvSpPr>
          <p:nvPr>
            <p:ph type="body" idx="4"/>
          </p:nvPr>
        </p:nvSpPr>
        <p:spPr>
          <a:xfrm>
            <a:off x="3235503" y="5444369"/>
            <a:ext cx="52212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Hry</a:t>
            </a:r>
            <a:endParaRPr/>
          </a:p>
        </p:txBody>
      </p:sp>
      <p:sp>
        <p:nvSpPr>
          <p:cNvPr id="490" name="Google Shape;490;p37"/>
          <p:cNvSpPr txBox="1">
            <a:spLocks noGrp="1"/>
          </p:cNvSpPr>
          <p:nvPr>
            <p:ph type="body" idx="5"/>
          </p:nvPr>
        </p:nvSpPr>
        <p:spPr>
          <a:xfrm>
            <a:off x="1004028" y="5618658"/>
            <a:ext cx="20868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</a:pPr>
            <a:r>
              <a:rPr lang="en-US">
                <a:solidFill>
                  <a:srgbClr val="999999"/>
                </a:solidFill>
              </a:rPr>
              <a:t>1.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91" name="Google Shape;491;p37"/>
          <p:cNvSpPr txBox="1">
            <a:spLocks noGrp="1"/>
          </p:cNvSpPr>
          <p:nvPr>
            <p:ph type="body" idx="6"/>
          </p:nvPr>
        </p:nvSpPr>
        <p:spPr>
          <a:xfrm>
            <a:off x="3235503" y="8554895"/>
            <a:ext cx="65106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cs-CZ" dirty="0"/>
              <a:t>32 účastníků </a:t>
            </a:r>
            <a:r>
              <a:rPr lang="en-US" dirty="0"/>
              <a:t>z </a:t>
            </a:r>
            <a:r>
              <a:rPr lang="en-US" dirty="0" err="1"/>
              <a:t>řad</a:t>
            </a:r>
            <a:r>
              <a:rPr lang="en-US" dirty="0"/>
              <a:t> SŠ v </a:t>
            </a:r>
            <a:r>
              <a:rPr lang="cs-CZ" dirty="0"/>
              <a:t>MSK</a:t>
            </a:r>
            <a:r>
              <a:rPr lang="en-US" dirty="0"/>
              <a:t>, za </a:t>
            </a:r>
            <a:r>
              <a:rPr lang="en-US" dirty="0" err="1"/>
              <a:t>každou</a:t>
            </a:r>
            <a:r>
              <a:rPr lang="en-US" dirty="0"/>
              <a:t> </a:t>
            </a:r>
            <a:r>
              <a:rPr lang="en-US" dirty="0" err="1"/>
              <a:t>školu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tým</a:t>
            </a:r>
            <a:r>
              <a:rPr lang="en-US" dirty="0"/>
              <a:t>​</a:t>
            </a:r>
            <a:endParaRPr dirty="0"/>
          </a:p>
        </p:txBody>
      </p:sp>
      <p:sp>
        <p:nvSpPr>
          <p:cNvPr id="492" name="Google Shape;492;p37"/>
          <p:cNvSpPr txBox="1">
            <a:spLocks noGrp="1"/>
          </p:cNvSpPr>
          <p:nvPr>
            <p:ph type="body" idx="7"/>
          </p:nvPr>
        </p:nvSpPr>
        <p:spPr>
          <a:xfrm>
            <a:off x="3235503" y="7967720"/>
            <a:ext cx="52212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Zábava</a:t>
            </a:r>
            <a:endParaRPr/>
          </a:p>
        </p:txBody>
      </p:sp>
      <p:sp>
        <p:nvSpPr>
          <p:cNvPr id="493" name="Google Shape;493;p37"/>
          <p:cNvSpPr txBox="1">
            <a:spLocks noGrp="1"/>
          </p:cNvSpPr>
          <p:nvPr>
            <p:ph type="body" idx="8"/>
          </p:nvPr>
        </p:nvSpPr>
        <p:spPr>
          <a:xfrm>
            <a:off x="1004028" y="8142009"/>
            <a:ext cx="20868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</a:pPr>
            <a:r>
              <a:rPr lang="en-US">
                <a:solidFill>
                  <a:srgbClr val="999999"/>
                </a:solidFill>
              </a:rPr>
              <a:t>2.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95" name="Google Shape;495;p37"/>
          <p:cNvSpPr txBox="1">
            <a:spLocks noGrp="1"/>
          </p:cNvSpPr>
          <p:nvPr>
            <p:ph type="body" idx="13"/>
          </p:nvPr>
        </p:nvSpPr>
        <p:spPr>
          <a:xfrm>
            <a:off x="3235503" y="10504878"/>
            <a:ext cx="52212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dirty="0"/>
              <a:t>Formát</a:t>
            </a:r>
            <a:endParaRPr dirty="0"/>
          </a:p>
        </p:txBody>
      </p:sp>
      <p:sp>
        <p:nvSpPr>
          <p:cNvPr id="496" name="Google Shape;496;p37"/>
          <p:cNvSpPr txBox="1">
            <a:spLocks noGrp="1"/>
          </p:cNvSpPr>
          <p:nvPr>
            <p:ph type="body" idx="14"/>
          </p:nvPr>
        </p:nvSpPr>
        <p:spPr>
          <a:xfrm>
            <a:off x="1004028" y="10679167"/>
            <a:ext cx="20868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</a:pPr>
            <a:r>
              <a:rPr lang="en-US">
                <a:solidFill>
                  <a:srgbClr val="999999"/>
                </a:solidFill>
              </a:rPr>
              <a:t>3.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97" name="Google Shape;497;p37"/>
          <p:cNvSpPr txBox="1">
            <a:spLocks noGrp="1"/>
          </p:cNvSpPr>
          <p:nvPr>
            <p:ph type="body" idx="15"/>
          </p:nvPr>
        </p:nvSpPr>
        <p:spPr>
          <a:xfrm>
            <a:off x="15310166" y="6031544"/>
            <a:ext cx="65106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/>
              <a:t>Ceny pro školu i hráče</a:t>
            </a:r>
            <a:endParaRPr/>
          </a:p>
        </p:txBody>
      </p:sp>
      <p:sp>
        <p:nvSpPr>
          <p:cNvPr id="498" name="Google Shape;498;p37"/>
          <p:cNvSpPr txBox="1">
            <a:spLocks noGrp="1"/>
          </p:cNvSpPr>
          <p:nvPr>
            <p:ph type="body" idx="16"/>
          </p:nvPr>
        </p:nvSpPr>
        <p:spPr>
          <a:xfrm>
            <a:off x="15310155" y="5444375"/>
            <a:ext cx="66957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Fanoušci</a:t>
            </a:r>
            <a:endParaRPr/>
          </a:p>
        </p:txBody>
      </p:sp>
      <p:sp>
        <p:nvSpPr>
          <p:cNvPr id="499" name="Google Shape;499;p37"/>
          <p:cNvSpPr txBox="1">
            <a:spLocks noGrp="1"/>
          </p:cNvSpPr>
          <p:nvPr>
            <p:ph type="body" idx="17"/>
          </p:nvPr>
        </p:nvSpPr>
        <p:spPr>
          <a:xfrm>
            <a:off x="13129444" y="5618658"/>
            <a:ext cx="20868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</a:pPr>
            <a:r>
              <a:rPr lang="en-US">
                <a:solidFill>
                  <a:srgbClr val="999999"/>
                </a:solidFill>
              </a:rPr>
              <a:t>4.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500" name="Google Shape;500;p37"/>
          <p:cNvSpPr txBox="1">
            <a:spLocks noGrp="1"/>
          </p:cNvSpPr>
          <p:nvPr>
            <p:ph type="body" idx="18"/>
          </p:nvPr>
        </p:nvSpPr>
        <p:spPr>
          <a:xfrm>
            <a:off x="15310166" y="8554895"/>
            <a:ext cx="65106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 dirty="0" err="1"/>
              <a:t>Pravidelné</a:t>
            </a:r>
            <a:r>
              <a:rPr lang="en-US" dirty="0"/>
              <a:t> </a:t>
            </a:r>
            <a:r>
              <a:rPr lang="en-US" dirty="0" err="1"/>
              <a:t>živé</a:t>
            </a:r>
            <a:r>
              <a:rPr lang="en-US" dirty="0"/>
              <a:t> a </a:t>
            </a:r>
            <a:r>
              <a:rPr lang="en-US" dirty="0" err="1"/>
              <a:t>komentované</a:t>
            </a:r>
            <a:r>
              <a:rPr lang="en-US" dirty="0"/>
              <a:t> </a:t>
            </a:r>
            <a:r>
              <a:rPr lang="en-US" dirty="0" err="1"/>
              <a:t>vysílání</a:t>
            </a:r>
            <a:r>
              <a:rPr lang="en-US" dirty="0"/>
              <a:t> </a:t>
            </a:r>
            <a:r>
              <a:rPr lang="en-US" dirty="0" err="1"/>
              <a:t>utkání</a:t>
            </a:r>
            <a:r>
              <a:rPr lang="cs-CZ" dirty="0"/>
              <a:t> na platformě twitch.tv</a:t>
            </a:r>
            <a:r>
              <a:rPr lang="en-US" dirty="0"/>
              <a:t>,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propagace</a:t>
            </a:r>
            <a:r>
              <a:rPr lang="en-US" dirty="0"/>
              <a:t> </a:t>
            </a:r>
            <a:r>
              <a:rPr lang="en-US" dirty="0" err="1"/>
              <a:t>školy</a:t>
            </a:r>
            <a:endParaRPr dirty="0"/>
          </a:p>
        </p:txBody>
      </p:sp>
      <p:sp>
        <p:nvSpPr>
          <p:cNvPr id="501" name="Google Shape;501;p37"/>
          <p:cNvSpPr txBox="1">
            <a:spLocks noGrp="1"/>
          </p:cNvSpPr>
          <p:nvPr>
            <p:ph type="body" idx="19"/>
          </p:nvPr>
        </p:nvSpPr>
        <p:spPr>
          <a:xfrm>
            <a:off x="15310155" y="7967725"/>
            <a:ext cx="66957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dirty="0"/>
              <a:t>Live streamy</a:t>
            </a:r>
            <a:endParaRPr dirty="0"/>
          </a:p>
        </p:txBody>
      </p:sp>
      <p:sp>
        <p:nvSpPr>
          <p:cNvPr id="502" name="Google Shape;502;p37"/>
          <p:cNvSpPr txBox="1">
            <a:spLocks noGrp="1"/>
          </p:cNvSpPr>
          <p:nvPr>
            <p:ph type="body" idx="20"/>
          </p:nvPr>
        </p:nvSpPr>
        <p:spPr>
          <a:xfrm>
            <a:off x="13129444" y="8142009"/>
            <a:ext cx="20868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</a:pPr>
            <a:r>
              <a:rPr lang="en-US">
                <a:solidFill>
                  <a:srgbClr val="999999"/>
                </a:solidFill>
              </a:rPr>
              <a:t>5.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503" name="Google Shape;503;p37"/>
          <p:cNvSpPr txBox="1">
            <a:spLocks noGrp="1"/>
          </p:cNvSpPr>
          <p:nvPr>
            <p:ph type="body" idx="21"/>
          </p:nvPr>
        </p:nvSpPr>
        <p:spPr>
          <a:xfrm>
            <a:off x="15310166" y="11092053"/>
            <a:ext cx="65106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cs-CZ" dirty="0"/>
              <a:t>Druhá polovina března 2023</a:t>
            </a:r>
            <a:endParaRPr dirty="0"/>
          </a:p>
        </p:txBody>
      </p:sp>
      <p:sp>
        <p:nvSpPr>
          <p:cNvPr id="504" name="Google Shape;504;p37"/>
          <p:cNvSpPr txBox="1">
            <a:spLocks noGrp="1"/>
          </p:cNvSpPr>
          <p:nvPr>
            <p:ph type="body" idx="22"/>
          </p:nvPr>
        </p:nvSpPr>
        <p:spPr>
          <a:xfrm>
            <a:off x="15310155" y="10504875"/>
            <a:ext cx="66957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dirty="0"/>
              <a:t>Plánovaný start jarní části</a:t>
            </a:r>
            <a:endParaRPr dirty="0"/>
          </a:p>
        </p:txBody>
      </p:sp>
      <p:sp>
        <p:nvSpPr>
          <p:cNvPr id="505" name="Google Shape;505;p37"/>
          <p:cNvSpPr txBox="1">
            <a:spLocks noGrp="1"/>
          </p:cNvSpPr>
          <p:nvPr>
            <p:ph type="body" idx="23"/>
          </p:nvPr>
        </p:nvSpPr>
        <p:spPr>
          <a:xfrm>
            <a:off x="13129444" y="10679167"/>
            <a:ext cx="20868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C3AE"/>
              </a:buClr>
              <a:buSzPts val="2000"/>
              <a:buNone/>
            </a:pPr>
            <a:r>
              <a:rPr lang="en-US">
                <a:solidFill>
                  <a:srgbClr val="999999"/>
                </a:solidFill>
              </a:rPr>
              <a:t>6.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4E30735-C69B-3A8C-8094-4870F9EAEE88}"/>
              </a:ext>
            </a:extLst>
          </p:cNvPr>
          <p:cNvSpPr txBox="1"/>
          <p:nvPr/>
        </p:nvSpPr>
        <p:spPr>
          <a:xfrm>
            <a:off x="3235502" y="11181967"/>
            <a:ext cx="9255201" cy="96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50" charset="-18"/>
              </a:rPr>
              <a:t>Základní část: Osm skupin - sedm hracích kol – 24 zápasů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50" charset="-18"/>
              </a:rPr>
              <a:t>Play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  <a:latin typeface="Montserrat" panose="00000500000000000000" pitchFamily="50" charset="-18"/>
              </a:rPr>
              <a:t>off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50" charset="-18"/>
              </a:rPr>
              <a:t>: osmifinále – čtvrtfinále – semifinále – Grand finále na VŠB-FEI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5;p29">
            <a:extLst>
              <a:ext uri="{FF2B5EF4-FFF2-40B4-BE49-F238E27FC236}">
                <a16:creationId xmlns:a16="http://schemas.microsoft.com/office/drawing/2014/main" id="{71FC3473-63D7-DF03-E2D6-2B74B3A6888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12653" r="12653"/>
          <a:stretch/>
        </p:blipFill>
        <p:spPr>
          <a:xfrm>
            <a:off x="11147381" y="3239871"/>
            <a:ext cx="12293606" cy="9258299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55598AE-8797-A1D6-0780-43CA8AB413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 smtClean="0"/>
              <a:t>6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307748-0CCC-B9C1-61EB-26CB22587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3800" dirty="0" err="1"/>
              <a:t>League</a:t>
            </a:r>
            <a:r>
              <a:rPr lang="cs-CZ" sz="13800" dirty="0"/>
              <a:t> </a:t>
            </a:r>
            <a:r>
              <a:rPr lang="cs-CZ" sz="13800" dirty="0" err="1"/>
              <a:t>of</a:t>
            </a:r>
            <a:r>
              <a:rPr lang="cs-CZ" sz="13800" dirty="0"/>
              <a:t> </a:t>
            </a:r>
            <a:r>
              <a:rPr lang="cs-CZ" sz="13800" dirty="0" err="1"/>
              <a:t>legends</a:t>
            </a:r>
            <a:endParaRPr lang="cs-CZ" sz="13800" dirty="0"/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794444F0-B3F1-9D23-0EAD-C9090D5FE86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12800" y="4668680"/>
            <a:ext cx="9949688" cy="3482373"/>
          </a:xfrm>
        </p:spPr>
        <p:txBody>
          <a:bodyPr/>
          <a:lstStyle/>
          <a:p>
            <a:pPr indent="-19050"/>
            <a:r>
              <a:rPr lang="cs-CZ" b="1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50" charset="-18"/>
              </a:rPr>
              <a:t>Kompetitivní online hra, která spadá do žánru Multiplayer Online </a:t>
            </a:r>
            <a:r>
              <a:rPr lang="cs-CZ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50" charset="-18"/>
              </a:rPr>
              <a:t>Battle</a:t>
            </a:r>
            <a:r>
              <a:rPr lang="cs-CZ" b="1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50" charset="-18"/>
              </a:rPr>
              <a:t> Arena(MOBA) a vyvíjí ji firma </a:t>
            </a:r>
            <a:r>
              <a:rPr lang="cs-CZ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50" charset="-18"/>
              </a:rPr>
              <a:t>Riot</a:t>
            </a:r>
            <a:r>
              <a:rPr lang="cs-CZ" b="1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50" charset="-18"/>
              </a:rPr>
              <a:t> </a:t>
            </a:r>
            <a:r>
              <a:rPr lang="cs-CZ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50" charset="-18"/>
              </a:rPr>
              <a:t>Games</a:t>
            </a:r>
            <a:r>
              <a:rPr lang="cs-CZ" b="1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50" charset="-18"/>
              </a:rPr>
              <a:t>. Hráči si na začátku zápasu volí hrdinu se sadou schopností, ty mu pomáhají plnit roli v týmu nebo je využívá v souboji s protihráči. Cílem hry je ovládnout nepřátelský Nexus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50" charset="-18"/>
              </a:rPr>
              <a:t>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cs-CZ" dirty="0"/>
              <a:t>Nejpopulárnější hra na světě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cs-CZ" dirty="0"/>
              <a:t>150 milionů hráčů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cs-CZ" dirty="0"/>
              <a:t>43% hráčů v ČR hraje </a:t>
            </a:r>
            <a:r>
              <a:rPr lang="cs-CZ" dirty="0" err="1"/>
              <a:t>League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Legends</a:t>
            </a:r>
            <a:endParaRPr lang="cs-CZ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cs-CZ" dirty="0"/>
              <a:t>41% fanoušků esportu sleduje právě tuto MOBA hru</a:t>
            </a:r>
          </a:p>
          <a:p>
            <a:pPr indent="-19050"/>
            <a:endParaRPr lang="cs-CZ" dirty="0">
              <a:solidFill>
                <a:schemeClr val="accent3">
                  <a:lumMod val="75000"/>
                </a:schemeClr>
              </a:solidFill>
              <a:latin typeface="Montserrat" panose="00000500000000000000" pitchFamily="50" charset="-18"/>
            </a:endParaRPr>
          </a:p>
        </p:txBody>
      </p:sp>
      <p:pic>
        <p:nvPicPr>
          <p:cNvPr id="2050" name="Picture 2" descr="League of Legends">
            <a:extLst>
              <a:ext uri="{FF2B5EF4-FFF2-40B4-BE49-F238E27FC236}">
                <a16:creationId xmlns:a16="http://schemas.microsoft.com/office/drawing/2014/main" id="{BF7303D2-8957-5847-DFEA-1AABC617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876" y="3968909"/>
            <a:ext cx="12678499" cy="83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7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6B128C3-1B3F-F661-EB7E-C7C9AB4724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 smtClean="0"/>
              <a:t>7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E22A78-61A6-D589-A782-71D970676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600" dirty="0"/>
              <a:t>V čem je unikátní a zajímavé</a:t>
            </a:r>
          </a:p>
        </p:txBody>
      </p:sp>
      <p:sp>
        <p:nvSpPr>
          <p:cNvPr id="23" name="Zástupný text 3">
            <a:extLst>
              <a:ext uri="{FF2B5EF4-FFF2-40B4-BE49-F238E27FC236}">
                <a16:creationId xmlns:a16="http://schemas.microsoft.com/office/drawing/2014/main" id="{29F03FE9-C925-B2A6-5EC6-C069817897CD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812800" y="3223771"/>
            <a:ext cx="13963904" cy="1014412"/>
          </a:xfrm>
        </p:spPr>
        <p:txBody>
          <a:bodyPr/>
          <a:lstStyle/>
          <a:p>
            <a:pPr algn="l"/>
            <a:r>
              <a:rPr lang="cs-CZ" b="0" i="0" dirty="0" err="1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League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 </a:t>
            </a:r>
            <a:r>
              <a:rPr lang="cs-CZ" b="0" i="0" dirty="0" err="1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of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 </a:t>
            </a:r>
            <a:r>
              <a:rPr lang="cs-CZ" b="0" i="0" dirty="0" err="1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Legends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 má několik vlastností, které ji činí unikátní a zajímavou. Mezi nejvýraznější patří: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Rozmanitost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: Hra obsahuje více než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150 hrdinů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, každý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s unikátními schopnostmi, vlastnostmi a rolí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. To znamená, že každá hra je jiná a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hráči mohou zkoušet různé strategie a taktiky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Týmová spolupráce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: Hra se hraje v týmu, což znamená, že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hráči musí spolupracovat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, aby dosáhli cíle a porazili soupeře. To může být velmi zábavné a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vytváří prostor pro sociální interakce a přátelství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Soutěže a e-sport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: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50" charset="-18"/>
              </a:rPr>
              <a:t>Velká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a aktivní komunita hráčů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, kteří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soutěží v turnajích a ligách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. Tyto soutěže jsou velmi populární a mají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velké ceny a ocenění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, což znamená, že hráči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mohou hrát hru na profesionální úrovni 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a získat uznání a slávu.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Stálé aktualizace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: </a:t>
            </a:r>
            <a:r>
              <a:rPr lang="cs-CZ" b="0" i="0" dirty="0" err="1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Riot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 </a:t>
            </a:r>
            <a:r>
              <a:rPr lang="cs-CZ" b="0" i="0" dirty="0" err="1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Games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, vývojáři hry, pravidelně aktualizují hrdiny, mapy a mechaniky hry, což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udržuje hru aktuální a zajímavou 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pro hráče. To také znamená, že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hra se neustále vyvíjí 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a hráči se mohou těšit na nové výzvy a zážitky. Je to jeden z důvodů, proč si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hra stále udržuje svou pozici a popularitu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 už od svého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vydání v roce 2009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.</a:t>
            </a:r>
          </a:p>
          <a:p>
            <a:pPr algn="l"/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Celkově lze říci, že </a:t>
            </a:r>
            <a:r>
              <a:rPr lang="cs-CZ" b="1" i="0" dirty="0" err="1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League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 </a:t>
            </a:r>
            <a:r>
              <a:rPr lang="cs-CZ" b="1" i="0" dirty="0" err="1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of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 </a:t>
            </a:r>
            <a:r>
              <a:rPr lang="cs-CZ" b="1" i="0" dirty="0" err="1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Legends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 je zajímavá a unikátní hra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, která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nabízí mnoho zábavy, výzev 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pro hráče a hlavně si 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hráči rozvíjí několik důležitých vlastností a dovedností, které následně využijí v reálném světe.</a:t>
            </a:r>
            <a:endParaRPr lang="cs-CZ" b="1" dirty="0"/>
          </a:p>
        </p:txBody>
      </p:sp>
      <p:pic>
        <p:nvPicPr>
          <p:cNvPr id="3076" name="Picture 4" descr="League of Legends – Czech Republic - YouTube">
            <a:extLst>
              <a:ext uri="{FF2B5EF4-FFF2-40B4-BE49-F238E27FC236}">
                <a16:creationId xmlns:a16="http://schemas.microsoft.com/office/drawing/2014/main" id="{759B1525-E613-68D3-3D0F-2C32321E3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77" y="3977450"/>
            <a:ext cx="6903910" cy="6903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2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0259E1F-64E8-B009-DC22-011008ACB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 smtClean="0"/>
              <a:t>8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73A0ED-EBF6-684D-FD23-1072D656B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500" dirty="0"/>
              <a:t>Dovednosti a vlastnosti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FFB8A52-3989-2BB9-559C-B8D9F3E1B37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36688" y="3907664"/>
            <a:ext cx="14473872" cy="1014984"/>
          </a:xfrm>
        </p:spPr>
        <p:txBody>
          <a:bodyPr/>
          <a:lstStyle/>
          <a:p>
            <a:pPr indent="-19050" algn="l"/>
            <a:r>
              <a:rPr lang="cs-CZ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Hra </a:t>
            </a:r>
            <a:r>
              <a:rPr lang="cs-CZ" sz="2400" b="1" i="0" dirty="0" err="1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League</a:t>
            </a:r>
            <a:r>
              <a:rPr lang="cs-CZ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 </a:t>
            </a:r>
            <a:r>
              <a:rPr lang="cs-CZ" sz="2400" b="1" i="0" dirty="0" err="1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of</a:t>
            </a:r>
            <a:r>
              <a:rPr lang="cs-CZ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 </a:t>
            </a:r>
            <a:r>
              <a:rPr lang="cs-CZ" sz="2400" b="1" i="0" dirty="0" err="1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Legends</a:t>
            </a:r>
            <a:r>
              <a:rPr lang="cs-CZ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 rozvíjí u hráčů několik důležitých vlastností a dovedností:</a:t>
            </a:r>
          </a:p>
          <a:p>
            <a:pPr indent="-274638" algn="l">
              <a:buFont typeface="+mj-lt"/>
              <a:buAutoNum type="arabicPeriod"/>
            </a:pP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Strategické myšlení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: Hráči musí přemýšlet o tom, jak nejlépe využít své hrdiny a zdroje, aby porazili soupeře. To znamená, že hráči musí být schopni plánovat a přizpůsobovat se různým situacím.</a:t>
            </a:r>
          </a:p>
          <a:p>
            <a:pPr indent="-274638" algn="l">
              <a:buFont typeface="+mj-lt"/>
              <a:buAutoNum type="arabicPeriod"/>
            </a:pP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Týmová spolupráce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: Hra se hraje v týmu, což znamená, že hráči musí být schopni spolupracovat a komunikovat s ostatními hráči. To rozvíjí dovednosti jako jsou týmová práce, vedení, poslech a empatie.</a:t>
            </a:r>
          </a:p>
          <a:p>
            <a:pPr indent="-274638" algn="l">
              <a:buFont typeface="+mj-lt"/>
              <a:buAutoNum type="arabicPeriod"/>
            </a:pP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Rychlost a reakční schopnosti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: Hra je velmi rychlá a plná akce, což znamená, že hráči musí být schopni rychle reagovat na situace a rozhodovat se v krátkém čase. To pomáhá rozvíjet rychlost reakce a schopnost rychle se přizpůsobit různým situacím.</a:t>
            </a:r>
          </a:p>
          <a:p>
            <a:pPr indent="-274638" algn="l">
              <a:buFont typeface="+mj-lt"/>
              <a:buAutoNum type="arabicPeriod"/>
            </a:pP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Trpělivost a vytrvalost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: Hra může být velmi náročná a hráči musí být schopni zůstat soustředěni a motivováni i při opakovaných neúspěších. To pomáhá rozvíjet trpělivost a vytrvalost, což jsou důležité vlastnosti pro úspěch v životě.</a:t>
            </a:r>
          </a:p>
          <a:p>
            <a:pPr indent="-19050" algn="l"/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Celkově lze říci, že hra </a:t>
            </a:r>
            <a:r>
              <a:rPr lang="cs-CZ" b="1" i="0" dirty="0" err="1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League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 </a:t>
            </a:r>
            <a:r>
              <a:rPr lang="cs-CZ" b="1" i="0" dirty="0" err="1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of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 </a:t>
            </a:r>
            <a:r>
              <a:rPr lang="cs-CZ" b="1" i="0" dirty="0" err="1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Legends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-18"/>
              </a:rPr>
              <a:t> rozvíjí důležité dovednosti a vlastnosti, které jsou užitečné nejen v herním světě, ale také v reálném životě.</a:t>
            </a: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22F68B-2AE0-08B1-07DE-644D0F51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138" y="3530997"/>
            <a:ext cx="7027862" cy="87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6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5A2633F-1AB1-2591-6B8E-226005EAAC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</a:t>
            </a:r>
            <a:fld id="{00000000-1234-1234-1234-123412341234}" type="slidenum">
              <a:rPr lang="en-US" smtClean="0"/>
              <a:t>9</a:t>
            </a:fld>
            <a:endParaRPr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D723E4-B1EF-DA69-F88F-9095A8C4E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3800" dirty="0"/>
              <a:t>CSL v číslech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A3E4087A-20E2-73DC-0EFC-E63D7FAC200E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1498600" y="3260347"/>
            <a:ext cx="8413496" cy="1014984"/>
          </a:xfrm>
        </p:spPr>
        <p:txBody>
          <a:bodyPr/>
          <a:lstStyle/>
          <a:p>
            <a:r>
              <a:rPr lang="cs-CZ" sz="2400" dirty="0"/>
              <a:t>Cryptova </a:t>
            </a:r>
            <a:r>
              <a:rPr lang="cs-CZ" sz="2400" dirty="0" err="1"/>
              <a:t>School</a:t>
            </a:r>
            <a:r>
              <a:rPr lang="cs-CZ" sz="2400" dirty="0"/>
              <a:t> </a:t>
            </a:r>
            <a:r>
              <a:rPr lang="cs-CZ" sz="2400" dirty="0" err="1"/>
              <a:t>League</a:t>
            </a:r>
            <a:r>
              <a:rPr lang="cs-CZ" sz="2400" dirty="0"/>
              <a:t> – Jaro 2022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cs-CZ" sz="2400" dirty="0"/>
              <a:t>Počet škol z MSK – 8 (1 gymnázium)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cs-CZ" sz="2400" dirty="0"/>
              <a:t>Průměrný počet diváků - 51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cs-CZ" sz="2400" dirty="0"/>
              <a:t>Maximální počet diváků - 104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cs-CZ" sz="2400" dirty="0"/>
              <a:t>Celkový počet unikátních diváků – 3064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sz="2400" dirty="0"/>
              <a:t>Cryptova </a:t>
            </a:r>
            <a:r>
              <a:rPr lang="cs-CZ" sz="2400" dirty="0" err="1"/>
              <a:t>School</a:t>
            </a:r>
            <a:r>
              <a:rPr lang="cs-CZ" sz="2400" dirty="0"/>
              <a:t> </a:t>
            </a:r>
            <a:r>
              <a:rPr lang="cs-CZ" sz="2400" dirty="0" err="1"/>
              <a:t>League</a:t>
            </a:r>
            <a:r>
              <a:rPr lang="cs-CZ" sz="2400" dirty="0"/>
              <a:t> – Podzim 2022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cs-CZ" sz="2400" dirty="0"/>
              <a:t>Počet škol – 16 ( 7 gymnázií)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cs-CZ" sz="2400" dirty="0"/>
              <a:t>Průměrný počet diváků -  55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cs-CZ" sz="2400" dirty="0"/>
              <a:t>Maximální počet diváků - 104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cs-CZ" sz="2400" dirty="0"/>
              <a:t>Celkový počet unikátních diváků - 6006</a:t>
            </a:r>
          </a:p>
          <a:p>
            <a:pPr marL="228600" indent="0"/>
            <a:endParaRPr lang="cs-CZ" dirty="0"/>
          </a:p>
          <a:p>
            <a:endParaRPr lang="cs-CZ" dirty="0"/>
          </a:p>
        </p:txBody>
      </p:sp>
      <p:pic>
        <p:nvPicPr>
          <p:cNvPr id="4" name="Google Shape;475;p29">
            <a:extLst>
              <a:ext uri="{FF2B5EF4-FFF2-40B4-BE49-F238E27FC236}">
                <a16:creationId xmlns:a16="http://schemas.microsoft.com/office/drawing/2014/main" id="{EDA2AC2D-628A-F049-FE0F-81389B198D4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12653" r="12653"/>
          <a:stretch/>
        </p:blipFill>
        <p:spPr>
          <a:xfrm>
            <a:off x="10594969" y="3260347"/>
            <a:ext cx="12293606" cy="9258299"/>
          </a:xfrm>
          <a:prstGeom prst="rect">
            <a:avLst/>
          </a:prstGeom>
          <a:solidFill>
            <a:srgbClr val="9CC2E5"/>
          </a:solidFill>
          <a:ln>
            <a:noFill/>
          </a:ln>
        </p:spPr>
      </p:pic>
      <p:graphicFrame>
        <p:nvGraphicFramePr>
          <p:cNvPr id="23" name="Graf 22">
            <a:extLst>
              <a:ext uri="{FF2B5EF4-FFF2-40B4-BE49-F238E27FC236}">
                <a16:creationId xmlns:a16="http://schemas.microsoft.com/office/drawing/2014/main" id="{5F891045-7B70-E33C-59BE-423E249BD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574992"/>
              </p:ext>
            </p:extLst>
          </p:nvPr>
        </p:nvGraphicFramePr>
        <p:xfrm>
          <a:off x="10356212" y="4058160"/>
          <a:ext cx="12771120" cy="766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8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1301</Words>
  <Application>Microsoft Office PowerPoint</Application>
  <PresentationFormat>Vlastní</PresentationFormat>
  <Paragraphs>135</Paragraphs>
  <Slides>14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Montserrat SemiBold</vt:lpstr>
      <vt:lpstr>Montserrat</vt:lpstr>
      <vt:lpstr>Montserrat Medium</vt:lpstr>
      <vt:lpstr>Montserrat ExtraBold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FilipPC</dc:creator>
  <cp:lastModifiedBy>Filip Koštěl</cp:lastModifiedBy>
  <cp:revision>3</cp:revision>
  <dcterms:modified xsi:type="dcterms:W3CDTF">2023-02-22T16:20:13Z</dcterms:modified>
</cp:coreProperties>
</file>